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57" r:id="rId2"/>
    <p:sldId id="354" r:id="rId3"/>
    <p:sldId id="370" r:id="rId4"/>
    <p:sldId id="366" r:id="rId5"/>
    <p:sldId id="368" r:id="rId6"/>
    <p:sldId id="362" r:id="rId7"/>
    <p:sldId id="355" r:id="rId8"/>
    <p:sldId id="360" r:id="rId9"/>
    <p:sldId id="257" r:id="rId10"/>
    <p:sldId id="258" r:id="rId11"/>
    <p:sldId id="359" r:id="rId12"/>
    <p:sldId id="356" r:id="rId13"/>
    <p:sldId id="369" r:id="rId14"/>
    <p:sldId id="367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611D99-EA8D-B444-ABCD-CE08A72E06AC}" v="5" dt="2023-12-13T12:35:47.7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76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g, J. de" userId="003e3252-5c3d-4de2-9f8c-cddd53c7c96a" providerId="ADAL" clId="{B8611D99-EA8D-B444-ABCD-CE08A72E06AC}"/>
    <pc:docChg chg="custSel addSld modSld sldOrd">
      <pc:chgData name="Jong, J. de" userId="003e3252-5c3d-4de2-9f8c-cddd53c7c96a" providerId="ADAL" clId="{B8611D99-EA8D-B444-ABCD-CE08A72E06AC}" dt="2023-12-13T12:35:47.740" v="240" actId="207"/>
      <pc:docMkLst>
        <pc:docMk/>
      </pc:docMkLst>
      <pc:sldChg chg="modSp mod">
        <pc:chgData name="Jong, J. de" userId="003e3252-5c3d-4de2-9f8c-cddd53c7c96a" providerId="ADAL" clId="{B8611D99-EA8D-B444-ABCD-CE08A72E06AC}" dt="2023-12-13T12:34:30.488" v="233" actId="255"/>
        <pc:sldMkLst>
          <pc:docMk/>
          <pc:sldMk cId="2292960551" sldId="354"/>
        </pc:sldMkLst>
        <pc:spChg chg="mod">
          <ac:chgData name="Jong, J. de" userId="003e3252-5c3d-4de2-9f8c-cddd53c7c96a" providerId="ADAL" clId="{B8611D99-EA8D-B444-ABCD-CE08A72E06AC}" dt="2023-12-13T12:33:58.434" v="202" actId="207"/>
          <ac:spMkLst>
            <pc:docMk/>
            <pc:sldMk cId="2292960551" sldId="354"/>
            <ac:spMk id="2" creationId="{28B1965F-97F0-BAB6-8DCA-02F150197D67}"/>
          </ac:spMkLst>
        </pc:spChg>
        <pc:spChg chg="mod">
          <ac:chgData name="Jong, J. de" userId="003e3252-5c3d-4de2-9f8c-cddd53c7c96a" providerId="ADAL" clId="{B8611D99-EA8D-B444-ABCD-CE08A72E06AC}" dt="2023-12-13T12:34:30.488" v="233" actId="255"/>
          <ac:spMkLst>
            <pc:docMk/>
            <pc:sldMk cId="2292960551" sldId="354"/>
            <ac:spMk id="11" creationId="{38032CB8-B4F9-629B-2145-E035FB45428A}"/>
          </ac:spMkLst>
        </pc:spChg>
      </pc:sldChg>
      <pc:sldChg chg="modSp mod">
        <pc:chgData name="Jong, J. de" userId="003e3252-5c3d-4de2-9f8c-cddd53c7c96a" providerId="ADAL" clId="{B8611D99-EA8D-B444-ABCD-CE08A72E06AC}" dt="2023-12-13T09:31:55.078" v="12" actId="5793"/>
        <pc:sldMkLst>
          <pc:docMk/>
          <pc:sldMk cId="306793911" sldId="356"/>
        </pc:sldMkLst>
        <pc:spChg chg="mod">
          <ac:chgData name="Jong, J. de" userId="003e3252-5c3d-4de2-9f8c-cddd53c7c96a" providerId="ADAL" clId="{B8611D99-EA8D-B444-ABCD-CE08A72E06AC}" dt="2023-12-13T09:31:55.078" v="12" actId="5793"/>
          <ac:spMkLst>
            <pc:docMk/>
            <pc:sldMk cId="306793911" sldId="356"/>
            <ac:spMk id="3" creationId="{C9D98E90-D87C-E86D-E96F-3A24DF955A70}"/>
          </ac:spMkLst>
        </pc:spChg>
      </pc:sldChg>
      <pc:sldChg chg="modSp mod ord">
        <pc:chgData name="Jong, J. de" userId="003e3252-5c3d-4de2-9f8c-cddd53c7c96a" providerId="ADAL" clId="{B8611D99-EA8D-B444-ABCD-CE08A72E06AC}" dt="2023-12-13T12:28:59.554" v="105" actId="14100"/>
        <pc:sldMkLst>
          <pc:docMk/>
          <pc:sldMk cId="911665207" sldId="357"/>
        </pc:sldMkLst>
        <pc:spChg chg="mod">
          <ac:chgData name="Jong, J. de" userId="003e3252-5c3d-4de2-9f8c-cddd53c7c96a" providerId="ADAL" clId="{B8611D99-EA8D-B444-ABCD-CE08A72E06AC}" dt="2023-12-13T12:28:02.987" v="59" actId="1076"/>
          <ac:spMkLst>
            <pc:docMk/>
            <pc:sldMk cId="911665207" sldId="357"/>
            <ac:spMk id="2" creationId="{9368E5CB-C01C-A7CC-A2B9-C67F3ABC27D2}"/>
          </ac:spMkLst>
        </pc:spChg>
        <pc:spChg chg="mod">
          <ac:chgData name="Jong, J. de" userId="003e3252-5c3d-4de2-9f8c-cddd53c7c96a" providerId="ADAL" clId="{B8611D99-EA8D-B444-ABCD-CE08A72E06AC}" dt="2023-12-13T12:28:59.554" v="105" actId="14100"/>
          <ac:spMkLst>
            <pc:docMk/>
            <pc:sldMk cId="911665207" sldId="357"/>
            <ac:spMk id="3" creationId="{EB5651EF-228F-C511-810C-706D8F18EF82}"/>
          </ac:spMkLst>
        </pc:spChg>
      </pc:sldChg>
      <pc:sldChg chg="modSp mod modClrScheme chgLayout">
        <pc:chgData name="Jong, J. de" userId="003e3252-5c3d-4de2-9f8c-cddd53c7c96a" providerId="ADAL" clId="{B8611D99-EA8D-B444-ABCD-CE08A72E06AC}" dt="2023-12-13T12:35:47.740" v="240" actId="207"/>
        <pc:sldMkLst>
          <pc:docMk/>
          <pc:sldMk cId="2965346011" sldId="366"/>
        </pc:sldMkLst>
        <pc:spChg chg="mod">
          <ac:chgData name="Jong, J. de" userId="003e3252-5c3d-4de2-9f8c-cddd53c7c96a" providerId="ADAL" clId="{B8611D99-EA8D-B444-ABCD-CE08A72E06AC}" dt="2023-12-13T12:35:41.274" v="239" actId="207"/>
          <ac:spMkLst>
            <pc:docMk/>
            <pc:sldMk cId="2965346011" sldId="366"/>
            <ac:spMk id="2" creationId="{F5DF5821-84B3-F20C-40D8-398A7F026763}"/>
          </ac:spMkLst>
        </pc:spChg>
        <pc:spChg chg="mod">
          <ac:chgData name="Jong, J. de" userId="003e3252-5c3d-4de2-9f8c-cddd53c7c96a" providerId="ADAL" clId="{B8611D99-EA8D-B444-ABCD-CE08A72E06AC}" dt="2023-12-13T12:35:47.740" v="240" actId="207"/>
          <ac:spMkLst>
            <pc:docMk/>
            <pc:sldMk cId="2965346011" sldId="366"/>
            <ac:spMk id="3" creationId="{091F38CC-AFA2-E473-2289-ECC14D3D1BDB}"/>
          </ac:spMkLst>
        </pc:spChg>
        <pc:spChg chg="mod">
          <ac:chgData name="Jong, J. de" userId="003e3252-5c3d-4de2-9f8c-cddd53c7c96a" providerId="ADAL" clId="{B8611D99-EA8D-B444-ABCD-CE08A72E06AC}" dt="2023-12-13T12:35:34.452" v="237" actId="26606"/>
          <ac:spMkLst>
            <pc:docMk/>
            <pc:sldMk cId="2965346011" sldId="366"/>
            <ac:spMk id="4" creationId="{32FE9B5D-978F-F3C7-0282-D90E0A84C0B2}"/>
          </ac:spMkLst>
        </pc:spChg>
        <pc:picChg chg="mod">
          <ac:chgData name="Jong, J. de" userId="003e3252-5c3d-4de2-9f8c-cddd53c7c96a" providerId="ADAL" clId="{B8611D99-EA8D-B444-ABCD-CE08A72E06AC}" dt="2023-12-13T12:35:34.452" v="237" actId="26606"/>
          <ac:picMkLst>
            <pc:docMk/>
            <pc:sldMk cId="2965346011" sldId="366"/>
            <ac:picMk id="9" creationId="{2CA5DEC4-0139-1CC9-4AD8-A98BE27E33D4}"/>
          </ac:picMkLst>
        </pc:picChg>
      </pc:sldChg>
      <pc:sldChg chg="ord">
        <pc:chgData name="Jong, J. de" userId="003e3252-5c3d-4de2-9f8c-cddd53c7c96a" providerId="ADAL" clId="{B8611D99-EA8D-B444-ABCD-CE08A72E06AC}" dt="2023-12-13T12:26:45.861" v="13" actId="20578"/>
        <pc:sldMkLst>
          <pc:docMk/>
          <pc:sldMk cId="614259028" sldId="369"/>
        </pc:sldMkLst>
      </pc:sldChg>
      <pc:sldChg chg="addSp delSp modSp new mod">
        <pc:chgData name="Jong, J. de" userId="003e3252-5c3d-4de2-9f8c-cddd53c7c96a" providerId="ADAL" clId="{B8611D99-EA8D-B444-ABCD-CE08A72E06AC}" dt="2023-12-13T12:33:34.826" v="200" actId="5793"/>
        <pc:sldMkLst>
          <pc:docMk/>
          <pc:sldMk cId="3651238337" sldId="370"/>
        </pc:sldMkLst>
        <pc:spChg chg="mod">
          <ac:chgData name="Jong, J. de" userId="003e3252-5c3d-4de2-9f8c-cddd53c7c96a" providerId="ADAL" clId="{B8611D99-EA8D-B444-ABCD-CE08A72E06AC}" dt="2023-12-13T12:32:03.008" v="151" actId="207"/>
          <ac:spMkLst>
            <pc:docMk/>
            <pc:sldMk cId="3651238337" sldId="370"/>
            <ac:spMk id="2" creationId="{B1CE8E7C-66BA-D4D4-836F-7B5BF4FA7A3B}"/>
          </ac:spMkLst>
        </pc:spChg>
        <pc:spChg chg="del">
          <ac:chgData name="Jong, J. de" userId="003e3252-5c3d-4de2-9f8c-cddd53c7c96a" providerId="ADAL" clId="{B8611D99-EA8D-B444-ABCD-CE08A72E06AC}" dt="2023-12-13T12:31:38.033" v="147" actId="26606"/>
          <ac:spMkLst>
            <pc:docMk/>
            <pc:sldMk cId="3651238337" sldId="370"/>
            <ac:spMk id="3" creationId="{3DEA9CBE-CB88-4CFB-09DA-685E9854B393}"/>
          </ac:spMkLst>
        </pc:spChg>
        <pc:spChg chg="add del mod">
          <ac:chgData name="Jong, J. de" userId="003e3252-5c3d-4de2-9f8c-cddd53c7c96a" providerId="ADAL" clId="{B8611D99-EA8D-B444-ABCD-CE08A72E06AC}" dt="2023-12-13T12:32:16.193" v="155"/>
          <ac:spMkLst>
            <pc:docMk/>
            <pc:sldMk cId="3651238337" sldId="370"/>
            <ac:spMk id="4" creationId="{6681E328-DC1C-5FC7-06E4-A98107A92D35}"/>
          </ac:spMkLst>
        </pc:spChg>
        <pc:spChg chg="add mod">
          <ac:chgData name="Jong, J. de" userId="003e3252-5c3d-4de2-9f8c-cddd53c7c96a" providerId="ADAL" clId="{B8611D99-EA8D-B444-ABCD-CE08A72E06AC}" dt="2023-12-13T12:33:34.826" v="200" actId="5793"/>
          <ac:spMkLst>
            <pc:docMk/>
            <pc:sldMk cId="3651238337" sldId="370"/>
            <ac:spMk id="6" creationId="{249B704E-7FC7-6EE9-4F57-4E2B7646770B}"/>
          </ac:spMkLst>
        </pc:spChg>
        <pc:picChg chg="add mod">
          <ac:chgData name="Jong, J. de" userId="003e3252-5c3d-4de2-9f8c-cddd53c7c96a" providerId="ADAL" clId="{B8611D99-EA8D-B444-ABCD-CE08A72E06AC}" dt="2023-12-13T12:31:50.706" v="150" actId="14100"/>
          <ac:picMkLst>
            <pc:docMk/>
            <pc:sldMk cId="3651238337" sldId="370"/>
            <ac:picMk id="5" creationId="{F847CBFA-951C-E109-00DC-1E1BC28253C1}"/>
          </ac:picMkLst>
        </pc:picChg>
      </pc:sldChg>
    </pc:docChg>
  </pc:docChgLst>
  <pc:docChgLst>
    <pc:chgData name="Jong, J. de" userId="003e3252-5c3d-4de2-9f8c-cddd53c7c96a" providerId="ADAL" clId="{5D53BCEF-590D-8649-ACDE-2B4144F3D279}"/>
    <pc:docChg chg="custSel addSld modSld">
      <pc:chgData name="Jong, J. de" userId="003e3252-5c3d-4de2-9f8c-cddd53c7c96a" providerId="ADAL" clId="{5D53BCEF-590D-8649-ACDE-2B4144F3D279}" dt="2023-11-21T09:31:27.549" v="341" actId="20577"/>
      <pc:docMkLst>
        <pc:docMk/>
      </pc:docMkLst>
      <pc:sldChg chg="modSp mod">
        <pc:chgData name="Jong, J. de" userId="003e3252-5c3d-4de2-9f8c-cddd53c7c96a" providerId="ADAL" clId="{5D53BCEF-590D-8649-ACDE-2B4144F3D279}" dt="2023-11-20T08:44:17.352" v="83" actId="20577"/>
        <pc:sldMkLst>
          <pc:docMk/>
          <pc:sldMk cId="2292960551" sldId="354"/>
        </pc:sldMkLst>
        <pc:spChg chg="mod">
          <ac:chgData name="Jong, J. de" userId="003e3252-5c3d-4de2-9f8c-cddd53c7c96a" providerId="ADAL" clId="{5D53BCEF-590D-8649-ACDE-2B4144F3D279}" dt="2023-11-20T08:44:17.352" v="83" actId="20577"/>
          <ac:spMkLst>
            <pc:docMk/>
            <pc:sldMk cId="2292960551" sldId="354"/>
            <ac:spMk id="11" creationId="{38032CB8-B4F9-629B-2145-E035FB45428A}"/>
          </ac:spMkLst>
        </pc:spChg>
      </pc:sldChg>
      <pc:sldChg chg="modSp mod">
        <pc:chgData name="Jong, J. de" userId="003e3252-5c3d-4de2-9f8c-cddd53c7c96a" providerId="ADAL" clId="{5D53BCEF-590D-8649-ACDE-2B4144F3D279}" dt="2023-11-20T08:49:11.053" v="286" actId="20577"/>
        <pc:sldMkLst>
          <pc:docMk/>
          <pc:sldMk cId="306793911" sldId="356"/>
        </pc:sldMkLst>
        <pc:spChg chg="mod">
          <ac:chgData name="Jong, J. de" userId="003e3252-5c3d-4de2-9f8c-cddd53c7c96a" providerId="ADAL" clId="{5D53BCEF-590D-8649-ACDE-2B4144F3D279}" dt="2023-11-20T08:49:11.053" v="286" actId="20577"/>
          <ac:spMkLst>
            <pc:docMk/>
            <pc:sldMk cId="306793911" sldId="356"/>
            <ac:spMk id="3" creationId="{C9D98E90-D87C-E86D-E96F-3A24DF955A70}"/>
          </ac:spMkLst>
        </pc:spChg>
      </pc:sldChg>
      <pc:sldChg chg="modSp mod">
        <pc:chgData name="Jong, J. de" userId="003e3252-5c3d-4de2-9f8c-cddd53c7c96a" providerId="ADAL" clId="{5D53BCEF-590D-8649-ACDE-2B4144F3D279}" dt="2023-11-20T08:44:44.506" v="129" actId="20577"/>
        <pc:sldMkLst>
          <pc:docMk/>
          <pc:sldMk cId="911665207" sldId="357"/>
        </pc:sldMkLst>
        <pc:spChg chg="mod">
          <ac:chgData name="Jong, J. de" userId="003e3252-5c3d-4de2-9f8c-cddd53c7c96a" providerId="ADAL" clId="{5D53BCEF-590D-8649-ACDE-2B4144F3D279}" dt="2023-11-20T08:44:44.506" v="129" actId="20577"/>
          <ac:spMkLst>
            <pc:docMk/>
            <pc:sldMk cId="911665207" sldId="357"/>
            <ac:spMk id="3" creationId="{EB5651EF-228F-C511-810C-706D8F18EF82}"/>
          </ac:spMkLst>
        </pc:spChg>
      </pc:sldChg>
      <pc:sldChg chg="modSp mod">
        <pc:chgData name="Jong, J. de" userId="003e3252-5c3d-4de2-9f8c-cddd53c7c96a" providerId="ADAL" clId="{5D53BCEF-590D-8649-ACDE-2B4144F3D279}" dt="2023-11-21T09:26:30.186" v="287" actId="20577"/>
        <pc:sldMkLst>
          <pc:docMk/>
          <pc:sldMk cId="818028848" sldId="368"/>
        </pc:sldMkLst>
        <pc:graphicFrameChg chg="modGraphic">
          <ac:chgData name="Jong, J. de" userId="003e3252-5c3d-4de2-9f8c-cddd53c7c96a" providerId="ADAL" clId="{5D53BCEF-590D-8649-ACDE-2B4144F3D279}" dt="2023-11-21T09:26:30.186" v="287" actId="20577"/>
          <ac:graphicFrameMkLst>
            <pc:docMk/>
            <pc:sldMk cId="818028848" sldId="368"/>
            <ac:graphicFrameMk id="4" creationId="{2A6A16B2-A807-9132-361C-6A88169A75E5}"/>
          </ac:graphicFrameMkLst>
        </pc:graphicFrameChg>
      </pc:sldChg>
      <pc:sldChg chg="addSp delSp modSp new mod">
        <pc:chgData name="Jong, J. de" userId="003e3252-5c3d-4de2-9f8c-cddd53c7c96a" providerId="ADAL" clId="{5D53BCEF-590D-8649-ACDE-2B4144F3D279}" dt="2023-11-21T09:31:27.549" v="341" actId="20577"/>
        <pc:sldMkLst>
          <pc:docMk/>
          <pc:sldMk cId="614259028" sldId="369"/>
        </pc:sldMkLst>
        <pc:spChg chg="mod">
          <ac:chgData name="Jong, J. de" userId="003e3252-5c3d-4de2-9f8c-cddd53c7c96a" providerId="ADAL" clId="{5D53BCEF-590D-8649-ACDE-2B4144F3D279}" dt="2023-11-21T09:31:27.549" v="341" actId="20577"/>
          <ac:spMkLst>
            <pc:docMk/>
            <pc:sldMk cId="614259028" sldId="369"/>
            <ac:spMk id="2" creationId="{EA08DF7C-1F25-2548-44F3-01CDF7AB211D}"/>
          </ac:spMkLst>
        </pc:spChg>
        <pc:spChg chg="del">
          <ac:chgData name="Jong, J. de" userId="003e3252-5c3d-4de2-9f8c-cddd53c7c96a" providerId="ADAL" clId="{5D53BCEF-590D-8649-ACDE-2B4144F3D279}" dt="2023-11-21T09:30:03.054" v="327" actId="931"/>
          <ac:spMkLst>
            <pc:docMk/>
            <pc:sldMk cId="614259028" sldId="369"/>
            <ac:spMk id="3" creationId="{72B78D3F-6BBB-10FF-0619-A667D1772737}"/>
          </ac:spMkLst>
        </pc:spChg>
        <pc:picChg chg="add mod">
          <ac:chgData name="Jong, J. de" userId="003e3252-5c3d-4de2-9f8c-cddd53c7c96a" providerId="ADAL" clId="{5D53BCEF-590D-8649-ACDE-2B4144F3D279}" dt="2023-11-21T09:30:07.414" v="331" actId="1076"/>
          <ac:picMkLst>
            <pc:docMk/>
            <pc:sldMk cId="614259028" sldId="369"/>
            <ac:picMk id="5" creationId="{A9842970-9D96-A1DD-4547-6F0DCE249F2A}"/>
          </ac:picMkLst>
        </pc:picChg>
        <pc:picChg chg="add mod">
          <ac:chgData name="Jong, J. de" userId="003e3252-5c3d-4de2-9f8c-cddd53c7c96a" providerId="ADAL" clId="{5D53BCEF-590D-8649-ACDE-2B4144F3D279}" dt="2023-11-21T09:31:22.581" v="338" actId="14100"/>
          <ac:picMkLst>
            <pc:docMk/>
            <pc:sldMk cId="614259028" sldId="369"/>
            <ac:picMk id="7" creationId="{E7C33A51-D9DA-7669-B024-B62DBC26B94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1DC98-5F81-5445-8E84-1136CDA2A5FF}" type="datetimeFigureOut">
              <a:rPr lang="nl-NL" smtClean="0"/>
              <a:t>13-12-2023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3FF74-FEA6-3E40-8B17-1236560F9F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9871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derwijskennis.nl/kennisbank/de-roep-van-de-groep-groepsdynamiek-welbevinden-en-lere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Vragen uit: de roep van de groep link: </a:t>
            </a:r>
            <a:r>
              <a:rPr lang="nl-NL" dirty="0">
                <a:hlinkClick r:id="rId3"/>
              </a:rPr>
              <a:t>De roep van de groep: groepsdynamiek, welbevinden en leren | Onderwijskennis</a:t>
            </a:r>
            <a:endParaRPr lang="nl-NL" dirty="0"/>
          </a:p>
          <a:p>
            <a:r>
              <a:rPr lang="nl-NL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FDC35-DF4E-4B33-BC6D-43B2251B711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501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118B3E-C7A9-49E4-A216-4E180DDEA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D6CAAEA-FD48-4427-9ED4-628588D96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2CD7A9-496E-47D0-82C1-C62391DC5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D1B21-A415-4E9D-BE29-259DB58EDB49}" type="datetimeFigureOut">
              <a:rPr lang="nl-NL" smtClean="0"/>
              <a:t>13-12-2023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492835A-132E-48CE-8CF6-B6DAF3322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30DEAD8-484D-41B2-B447-5F02AB2A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0A81-5930-431D-9DE8-AA05463542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06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A0F2F5-34E2-48EF-8240-15E9C96B1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3A8BEF1-7554-4DE1-A2FB-0B82D11047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E89F616-07AD-4387-83FB-9335FFD74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D1B21-A415-4E9D-BE29-259DB58EDB49}" type="datetimeFigureOut">
              <a:rPr lang="nl-NL" smtClean="0"/>
              <a:t>13-12-2023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9A42252-422F-4A07-9600-90B4CA339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AC23699-601A-4CFF-A9D3-DD014AD69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0A81-5930-431D-9DE8-AA05463542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875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D657274-A632-4B02-B3F0-2408EA3F74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1A0E80F-0041-4B9B-93EB-6C9D2426E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AD36CA4-46A6-47A1-B70C-E352088E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D1B21-A415-4E9D-BE29-259DB58EDB49}" type="datetimeFigureOut">
              <a:rPr lang="nl-NL" smtClean="0"/>
              <a:t>13-12-2023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03F906-1BDD-4081-A95F-4D3F1A88D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304318-4076-45D4-AB02-C6E6B56B8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0A81-5930-431D-9DE8-AA05463542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5433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7AAE35-D25F-490C-9339-28D0F31B9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6F4D94-B057-4CF1-93D9-D109C80E9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8C0A82-E6A7-473F-A682-B2361E4A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D1B21-A415-4E9D-BE29-259DB58EDB49}" type="datetimeFigureOut">
              <a:rPr lang="nl-NL" smtClean="0"/>
              <a:t>13-12-2023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E52763-C58E-4F54-A489-A89597E66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6C8BE1-36D9-4859-A6B0-07EE8A66A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0A81-5930-431D-9DE8-AA05463542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5877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6AE0BD-70E4-4071-9601-2A28C8483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9F123E8-C8CA-489D-B0E9-9C6CB8200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82FFAE-C56B-4DD3-BE10-9B5FE9695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D1B21-A415-4E9D-BE29-259DB58EDB49}" type="datetimeFigureOut">
              <a:rPr lang="nl-NL" smtClean="0"/>
              <a:t>13-12-2023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8CC965C-B536-4FBC-818F-EBFA07B70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36C5C0-2058-4002-9E82-7ACC9BCE4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0A81-5930-431D-9DE8-AA05463542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248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E560D4-FEC5-4219-BB34-5009DC9D0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78DA83-E0AE-4FE9-8F31-4A049D4C2B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4354A3E-D2FB-40E5-A471-F5505F898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9184E11-52BC-4D58-A847-B87658FD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D1B21-A415-4E9D-BE29-259DB58EDB49}" type="datetimeFigureOut">
              <a:rPr lang="nl-NL" smtClean="0"/>
              <a:t>13-12-2023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739779D-A579-4467-9629-375F18876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6C4C590-1E2E-418E-8FE5-0B9FF5D15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0A81-5930-431D-9DE8-AA05463542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0064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5904FE-0818-4BF2-97F6-33796C15B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054FFA7-42E1-4343-BF54-9BA8AF263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9822BEE-4C8A-4B20-A668-640D4C2BB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5C4335A-9AEF-41A9-9959-5A964E2C6C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5DF4FD6-31BA-4490-AF02-93544C2F15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4F817BB-BE60-49CB-A964-29EDB21FC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D1B21-A415-4E9D-BE29-259DB58EDB49}" type="datetimeFigureOut">
              <a:rPr lang="nl-NL" smtClean="0"/>
              <a:t>13-12-2023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E158ACA-B1E4-4907-A1AC-DF36A9008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E25CC6E-86A7-4744-8880-6EB8296CD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0A81-5930-431D-9DE8-AA05463542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4296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EE5320-F929-41E9-AE46-0266AFA6A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5DE76E2-BDD7-49AF-8E11-2C8A8A315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D1B21-A415-4E9D-BE29-259DB58EDB49}" type="datetimeFigureOut">
              <a:rPr lang="nl-NL" smtClean="0"/>
              <a:t>13-12-2023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B706A0A-688B-4174-BC44-2CEAF34D1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E7B4B32-E434-487F-B069-CAB429F0B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0A81-5930-431D-9DE8-AA05463542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358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E6E0D0C-F379-4A24-B98D-A8A919DC1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D1B21-A415-4E9D-BE29-259DB58EDB49}" type="datetimeFigureOut">
              <a:rPr lang="nl-NL" smtClean="0"/>
              <a:t>13-12-2023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6BA1DE5-E941-465A-BB3F-1743ACADC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112A8EE-5127-4935-8144-DAEA479DB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0A81-5930-431D-9DE8-AA05463542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2916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053CC0-596B-4799-940E-A2B39A3EB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3DC234-EC2D-45C5-81D9-243B2D30F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4450F26-9C23-497D-8813-2FAA50006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2B2BE26-709F-4C41-BE5F-7D6E508B5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D1B21-A415-4E9D-BE29-259DB58EDB49}" type="datetimeFigureOut">
              <a:rPr lang="nl-NL" smtClean="0"/>
              <a:t>13-12-2023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61C419F-8D8E-4B4A-9235-94660B572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477A633-1BD8-434D-BA8D-7CC701D36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0A81-5930-431D-9DE8-AA05463542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0744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41820C-12AF-4232-86A2-9C54DCE64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9155CC9-6674-49DE-8D62-E10D39F0CE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5E3E409-09E8-450F-8E49-2D4E0C141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DCE1454-87B9-433E-BC99-242C06145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D1B21-A415-4E9D-BE29-259DB58EDB49}" type="datetimeFigureOut">
              <a:rPr lang="nl-NL" smtClean="0"/>
              <a:t>13-12-2023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F4B48D9-C5CD-451C-AC6B-7769B1401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D06AF99-65C9-48D0-84D0-234FB6860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0A81-5930-431D-9DE8-AA05463542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3839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6F81D6C-CC07-4432-9A6A-D1728AE64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B9A7D8B-52C2-42EC-A63F-8B48325A4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E69296-DAED-43F8-89D3-EADFFB0040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D1B21-A415-4E9D-BE29-259DB58EDB49}" type="datetimeFigureOut">
              <a:rPr lang="nl-NL" smtClean="0"/>
              <a:t>13-12-2023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9B5424-EF3C-44E3-8CD8-8F825B3625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8DA2FF3-EB4A-408E-A155-02E90A4C22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40A81-5930-431D-9DE8-AA05463542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186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oolenveiligheid.nl/kennisbank/groepsdynamica-in-de-klas/" TargetMode="External"/><Relationship Id="rId2" Type="http://schemas.openxmlformats.org/officeDocument/2006/relationships/hyperlink" Target="https://www.onderwijskennis.nl/kennisbank/de-roep-van-de-groep-groepsdynamiek-welbevinden-en-lere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gile4all.nl/tuckman-model/#de%205%20Tuckman%20Fasen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file:////Users/jokedejong/Library/Containers/com.microsoft.Outlook/Data/Library/Caches/Signatures/signature_310882647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metics.com/nl/sociogra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iki.swarma.org/index.php?title=%E6%96%87%E4%BB%B6:Moreno_Sociogram_1st_Grade.png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CmUFS42fOY?si=oqDYVJHM2Kn76rfF" TargetMode="External"/><Relationship Id="rId2" Type="http://schemas.openxmlformats.org/officeDocument/2006/relationships/hyperlink" Target="https://www.sometics.com/nl/sociogra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68E5CB-C01C-A7CC-A2B9-C67F3ABC2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259" y="2465409"/>
            <a:ext cx="3932237" cy="1600200"/>
          </a:xfrm>
        </p:spPr>
        <p:txBody>
          <a:bodyPr anchor="b">
            <a:normAutofit/>
          </a:bodyPr>
          <a:lstStyle/>
          <a:p>
            <a:r>
              <a:rPr lang="nl-NL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Groepsdynamiek</a:t>
            </a:r>
            <a:br>
              <a:rPr lang="nl-NL" sz="12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nl-NL" sz="1400" b="1" i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Door de klas de leerling leren zien </a:t>
            </a:r>
            <a:r>
              <a:rPr lang="nl-NL" sz="1400" i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pic>
        <p:nvPicPr>
          <p:cNvPr id="7" name="Afbeelding 6" descr="Afbeelding met punaise, overdekt&#10;&#10;Automatisch gegenereerde beschrijving">
            <a:extLst>
              <a:ext uri="{FF2B5EF4-FFF2-40B4-BE49-F238E27FC236}">
                <a16:creationId xmlns:a16="http://schemas.microsoft.com/office/drawing/2014/main" id="{02AE0772-BD53-6F78-1FE7-4B6A8BCB8F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" r="6201" b="2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noFill/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EB5651EF-228F-C511-810C-706D8F18E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5066818"/>
            <a:ext cx="3932237" cy="662649"/>
          </a:xfrm>
        </p:spPr>
        <p:txBody>
          <a:bodyPr>
            <a:normAutofit fontScale="25000" lnSpcReduction="20000"/>
          </a:bodyPr>
          <a:lstStyle/>
          <a:p>
            <a: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         </a:t>
            </a:r>
            <a:br>
              <a:rPr lang="nl-NL" sz="24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nl-NL" sz="7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Joke de Jong </a:t>
            </a:r>
            <a:br>
              <a:rPr lang="nl-NL" sz="7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nl-NL" sz="7200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J.deJong@schoter.nl</a:t>
            </a:r>
            <a:r>
              <a:rPr lang="nl-NL" sz="7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1665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470B124-5C05-6CC7-A930-67D4026192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6207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altLang="nl-NL" sz="4000" b="1" dirty="0">
                <a:solidFill>
                  <a:schemeClr val="accent6">
                    <a:lumMod val="50000"/>
                  </a:schemeClr>
                </a:solidFill>
              </a:rPr>
              <a:t>Fase 3</a:t>
            </a:r>
            <a:br>
              <a:rPr lang="nl-NL" altLang="nl-NL" sz="40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nl-NL" altLang="nl-NL" sz="4000" b="1" dirty="0" err="1">
                <a:solidFill>
                  <a:schemeClr val="accent6">
                    <a:lumMod val="50000"/>
                  </a:schemeClr>
                </a:solidFill>
              </a:rPr>
              <a:t>Norming</a:t>
            </a:r>
            <a:r>
              <a:rPr lang="nl-NL" altLang="nl-NL" sz="4000" b="1" dirty="0">
                <a:solidFill>
                  <a:schemeClr val="accent6">
                    <a:lumMod val="50000"/>
                  </a:schemeClr>
                </a:solidFill>
              </a:rPr>
              <a:t> Fase</a:t>
            </a:r>
            <a:br>
              <a:rPr lang="nl-NL" altLang="nl-NL" sz="4000" dirty="0"/>
            </a:br>
            <a:endParaRPr lang="nl-NL" altLang="nl-NL" sz="4000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AFE145B-36C0-8AF5-FE2E-1293710E0D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2332039"/>
            <a:ext cx="8280400" cy="2968625"/>
          </a:xfrm>
        </p:spPr>
        <p:txBody>
          <a:bodyPr/>
          <a:lstStyle/>
          <a:p>
            <a:r>
              <a:rPr lang="nl-NL" altLang="nl-NL"/>
              <a:t>Verhoudingen en normen langzaam stabiel</a:t>
            </a:r>
          </a:p>
          <a:p>
            <a:r>
              <a:rPr lang="nl-NL" altLang="nl-NL"/>
              <a:t>Soms verlate oprispingen</a:t>
            </a:r>
          </a:p>
          <a:p>
            <a:r>
              <a:rPr lang="nl-NL" altLang="nl-NL"/>
              <a:t>Rangorde is gevestigd</a:t>
            </a:r>
          </a:p>
          <a:p>
            <a:endParaRPr lang="nl-NL" altLang="nl-N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73775B-3B00-D57A-FDBE-13651D053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                     </a:t>
            </a:r>
            <a:r>
              <a:rPr lang="nl-NL" b="1" dirty="0">
                <a:solidFill>
                  <a:schemeClr val="accent6">
                    <a:lumMod val="50000"/>
                  </a:schemeClr>
                </a:solidFill>
              </a:rPr>
              <a:t>Meer informatie</a:t>
            </a:r>
            <a:br>
              <a:rPr lang="nl-NL" dirty="0"/>
            </a:br>
            <a:endParaRPr lang="nl-N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D98E90-D87C-E86D-E96F-3A24DF955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9913"/>
            <a:ext cx="10515600" cy="4351338"/>
          </a:xfrm>
        </p:spPr>
        <p:txBody>
          <a:bodyPr>
            <a:normAutofit/>
          </a:bodyPr>
          <a:lstStyle/>
          <a:p>
            <a:r>
              <a:rPr lang="nl-NL" dirty="0">
                <a:hlinkClick r:id="rId2"/>
              </a:rPr>
              <a:t>De roep van de groep: groepsdynamiek, welbevinden en leren | Onderwijskennis</a:t>
            </a:r>
            <a:endParaRPr lang="nl-NL" dirty="0"/>
          </a:p>
          <a:p>
            <a:r>
              <a:rPr lang="nl-NL" dirty="0">
                <a:hlinkClick r:id="rId3"/>
              </a:rPr>
              <a:t>Groepsdynamica in de klas - School en veiligheid</a:t>
            </a:r>
            <a:endParaRPr lang="nl-NL" dirty="0"/>
          </a:p>
          <a:p>
            <a:r>
              <a:rPr lang="nl-NL" dirty="0">
                <a:hlinkClick r:id="rId4"/>
              </a:rPr>
              <a:t>Wat is het </a:t>
            </a:r>
            <a:r>
              <a:rPr lang="nl-NL" dirty="0" err="1">
                <a:hlinkClick r:id="rId4"/>
              </a:rPr>
              <a:t>Tuckman</a:t>
            </a:r>
            <a:r>
              <a:rPr lang="nl-NL" dirty="0">
                <a:hlinkClick r:id="rId4"/>
              </a:rPr>
              <a:t> model?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0745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73775B-3B00-D57A-FDBE-13651D053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                         </a:t>
            </a:r>
            <a:r>
              <a:rPr lang="nl-NL" b="1" dirty="0">
                <a:solidFill>
                  <a:schemeClr val="accent6">
                    <a:lumMod val="50000"/>
                  </a:schemeClr>
                </a:solidFill>
              </a:rPr>
              <a:t>Afsluiten en refle</a:t>
            </a:r>
            <a:r>
              <a:rPr lang="nl-NL" dirty="0">
                <a:solidFill>
                  <a:schemeClr val="tx2">
                    <a:lumMod val="50000"/>
                  </a:schemeClr>
                </a:solidFill>
              </a:rPr>
              <a:t>ctie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D98E90-D87C-E86D-E96F-3A24DF955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9913"/>
            <a:ext cx="10515600" cy="3956730"/>
          </a:xfrm>
        </p:spPr>
        <p:txBody>
          <a:bodyPr/>
          <a:lstStyle/>
          <a:p>
            <a:r>
              <a:rPr lang="nl-NL" sz="2800" dirty="0">
                <a:solidFill>
                  <a:schemeClr val="tx2">
                    <a:lumMod val="50000"/>
                  </a:schemeClr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Wat ga je morgen (anders) doen? </a:t>
            </a:r>
          </a:p>
          <a:p>
            <a:r>
              <a:rPr lang="nl-NL" sz="2800" dirty="0">
                <a:solidFill>
                  <a:schemeClr val="tx2">
                    <a:lumMod val="50000"/>
                  </a:schemeClr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Wat is bekend</a:t>
            </a:r>
          </a:p>
          <a:p>
            <a:r>
              <a:rPr lang="nl-NL" sz="2800" dirty="0">
                <a:solidFill>
                  <a:schemeClr val="tx2">
                    <a:lumMod val="50000"/>
                  </a:schemeClr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Wat is bewaard</a:t>
            </a:r>
          </a:p>
          <a:p>
            <a:r>
              <a:rPr lang="nl-NL" sz="2800" dirty="0">
                <a:solidFill>
                  <a:schemeClr val="tx2">
                    <a:lumMod val="50000"/>
                  </a:schemeClr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Waar ben je nog benieuwd naar/heb je nodig. </a:t>
            </a:r>
          </a:p>
          <a:p>
            <a:endParaRPr lang="nl-NL" dirty="0">
              <a:solidFill>
                <a:schemeClr val="tx2">
                  <a:lumMod val="50000"/>
                </a:schemeClr>
              </a:solidFill>
              <a:latin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3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08DF7C-1F25-2548-44F3-01CDF7AB2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                          </a:t>
            </a:r>
            <a:r>
              <a:rPr lang="nl-NL" b="1">
                <a:solidFill>
                  <a:srgbClr val="C00000"/>
                </a:solidFill>
              </a:rPr>
              <a:t>Opbrengsten </a:t>
            </a:r>
            <a:endParaRPr lang="nl-NL" b="1" dirty="0">
              <a:solidFill>
                <a:srgbClr val="C00000"/>
              </a:solidFill>
            </a:endParaRPr>
          </a:p>
        </p:txBody>
      </p:sp>
      <p:pic>
        <p:nvPicPr>
          <p:cNvPr id="5" name="Tijdelijke aanduiding voor inhoud 4" descr="Afbeelding met tekst, whiteboard, handschrift&#10;&#10;Automatisch gegenereerde beschrijving">
            <a:extLst>
              <a:ext uri="{FF2B5EF4-FFF2-40B4-BE49-F238E27FC236}">
                <a16:creationId xmlns:a16="http://schemas.microsoft.com/office/drawing/2014/main" id="{A9842970-9D96-A1DD-4547-6F0DCE249F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78" y="1546800"/>
            <a:ext cx="5663022" cy="4351338"/>
          </a:xfrm>
        </p:spPr>
      </p:pic>
      <p:pic>
        <p:nvPicPr>
          <p:cNvPr id="7" name="Afbeelding 6" descr="Afbeelding met tekst, handschrift, whiteboard&#10;&#10;Automatisch gegenereerde beschrijving">
            <a:extLst>
              <a:ext uri="{FF2B5EF4-FFF2-40B4-BE49-F238E27FC236}">
                <a16:creationId xmlns:a16="http://schemas.microsoft.com/office/drawing/2014/main" id="{E7C33A51-D9DA-7669-B024-B62DBC26B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304" y="1690688"/>
            <a:ext cx="5336847" cy="420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59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DD92275-72EE-77B4-20E2-E978272CB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99374"/>
            <a:ext cx="3932237" cy="6580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Evaluatieformulier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TaD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48DFB07-7BE3-91B9-FA9E-49064B4B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2475" y="987425"/>
            <a:ext cx="4873625" cy="4873625"/>
          </a:xfrm>
          <a:prstGeom prst="rect">
            <a:avLst/>
          </a:prstGeom>
          <a:noFill/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30EEF0FA-AA16-3550-3542-72EA0D2B3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8871" y="2057400"/>
            <a:ext cx="1546431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1025" name="Afbeelding 1" descr="Afbeelding met tekst, schermopname, kleding, persoon&#10;&#10;Automatisch gegenereerde beschrijving">
            <a:extLst>
              <a:ext uri="{FF2B5EF4-FFF2-40B4-BE49-F238E27FC236}">
                <a16:creationId xmlns:a16="http://schemas.microsoft.com/office/drawing/2014/main" id="{179C02F2-CF68-0140-6ED5-8059D92A6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25" y="2057401"/>
            <a:ext cx="3922068" cy="120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217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B1965F-97F0-BAB6-8DCA-02F150197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l-NL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</a:t>
            </a:r>
            <a:r>
              <a:rPr lang="nl-NL" dirty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Groepsdynamiek</a:t>
            </a:r>
            <a:r>
              <a:rPr lang="nl-NL" dirty="0">
                <a:latin typeface="Cambria Math" panose="02040503050406030204" pitchFamily="18" charset="0"/>
                <a:ea typeface="Cambria Math" panose="02040503050406030204" pitchFamily="18" charset="0"/>
              </a:rPr>
              <a:t>   </a:t>
            </a:r>
            <a:br>
              <a:rPr lang="nl-NL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nl-NL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                                    </a:t>
            </a:r>
            <a:r>
              <a:rPr lang="nl-NL" sz="1800" dirty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Door de klas de leerlingen zien 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8032CB8-B4F9-629B-2145-E035FB4542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417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Programma </a:t>
            </a:r>
          </a:p>
          <a:p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Kennismaken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met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elkaar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onze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Klassen </a:t>
            </a:r>
          </a:p>
          <a:p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Smoelenboek Publiek of entertainer ?</a:t>
            </a:r>
          </a:p>
          <a:p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Pauze </a:t>
            </a:r>
          </a:p>
          <a:p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Sociogram</a:t>
            </a:r>
          </a:p>
          <a:p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Veilig leerklimaat </a:t>
            </a:r>
          </a:p>
          <a:p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Model van Tuckman </a:t>
            </a:r>
          </a:p>
          <a:p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Vuistregels voor de praktijk 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982041A0-6A2E-1730-BDFE-BC6D05797A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926112"/>
            <a:ext cx="5181600" cy="2150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2960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E8E7C-66BA-D4D4-836F-7B5BF4FA7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          </a:t>
            </a:r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Kennismaken met de groep </a:t>
            </a:r>
          </a:p>
        </p:txBody>
      </p:sp>
      <p:pic>
        <p:nvPicPr>
          <p:cNvPr id="5" name="Picture 4" descr="Handen die elkaars polsen vasthouden en met elkaar verweven zijn in de vorm van een cirkel">
            <a:extLst>
              <a:ext uri="{FF2B5EF4-FFF2-40B4-BE49-F238E27FC236}">
                <a16:creationId xmlns:a16="http://schemas.microsoft.com/office/drawing/2014/main" id="{F847CBFA-951C-E109-00DC-1E1BC28253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60" b="34048"/>
          <a:stretch/>
        </p:blipFill>
        <p:spPr>
          <a:xfrm>
            <a:off x="2090057" y="1335768"/>
            <a:ext cx="7239000" cy="2995487"/>
          </a:xfrm>
          <a:prstGeom prst="rect">
            <a:avLst/>
          </a:prstGeom>
          <a:noFill/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49B704E-7FC7-6EE9-4F57-4E2B7646770B}"/>
              </a:ext>
            </a:extLst>
          </p:cNvPr>
          <p:cNvSpPr txBox="1"/>
          <p:nvPr/>
        </p:nvSpPr>
        <p:spPr>
          <a:xfrm>
            <a:off x="2002419" y="4884515"/>
            <a:ext cx="5775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Stel jezelf en jouw klas aan ons voor</a:t>
            </a:r>
          </a:p>
          <a:p>
            <a:r>
              <a:rPr lang="nl-NL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1238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F5821-84B3-F20C-40D8-398A7F026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l-NL" b="1" dirty="0">
                <a:solidFill>
                  <a:schemeClr val="accent6">
                    <a:lumMod val="50000"/>
                  </a:schemeClr>
                </a:solidFill>
              </a:rPr>
              <a:t>In kaart brengen van de groepsdynamiek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1F38CC-AFA2-E473-2289-ECC14D3D1BDB}"/>
              </a:ext>
            </a:extLst>
          </p:cNvPr>
          <p:cNvSpPr>
            <a:spLocks/>
          </p:cNvSpPr>
          <p:nvPr/>
        </p:nvSpPr>
        <p:spPr>
          <a:xfrm>
            <a:off x="838200" y="2112461"/>
            <a:ext cx="6995562" cy="3878148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50392">
              <a:lnSpc>
                <a:spcPct val="90000"/>
              </a:lnSpc>
              <a:spcAft>
                <a:spcPts val="600"/>
              </a:spcAft>
            </a:pPr>
            <a:r>
              <a:rPr lang="nl-NL" sz="1700" kern="1200" dirty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Wat roept de klas bij mij op?</a:t>
            </a:r>
          </a:p>
          <a:p>
            <a:pPr defTabSz="850392">
              <a:lnSpc>
                <a:spcPct val="90000"/>
              </a:lnSpc>
              <a:spcAft>
                <a:spcPts val="600"/>
              </a:spcAft>
            </a:pPr>
            <a:r>
              <a:rPr lang="nl-NL" sz="1700" kern="1200" dirty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Wat zie ik aan concreet waarneembaar gedrag?</a:t>
            </a:r>
          </a:p>
          <a:p>
            <a:pPr defTabSz="850392">
              <a:lnSpc>
                <a:spcPct val="90000"/>
              </a:lnSpc>
              <a:spcAft>
                <a:spcPts val="600"/>
              </a:spcAft>
            </a:pPr>
            <a:r>
              <a:rPr lang="nl-NL" sz="1700" kern="1200" dirty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Ruimte zien: wie zijn de ruimte gevers en ruimte nemers?</a:t>
            </a:r>
          </a:p>
          <a:p>
            <a:pPr defTabSz="850392">
              <a:lnSpc>
                <a:spcPct val="90000"/>
              </a:lnSpc>
              <a:spcAft>
                <a:spcPts val="600"/>
              </a:spcAft>
            </a:pPr>
            <a:r>
              <a:rPr lang="nl-NL" sz="1700" kern="1200" dirty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Op welke manier wordt ruimte genomen?</a:t>
            </a:r>
          </a:p>
          <a:p>
            <a:pPr defTabSz="850392">
              <a:lnSpc>
                <a:spcPct val="90000"/>
              </a:lnSpc>
              <a:spcAft>
                <a:spcPts val="600"/>
              </a:spcAft>
            </a:pPr>
            <a:r>
              <a:rPr lang="nl-NL" sz="1700" kern="1200" dirty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Waartoe leidt het nemen van ruimte?  (invloed, overlast, goede sfeer)</a:t>
            </a:r>
          </a:p>
          <a:p>
            <a:pPr defTabSz="850392">
              <a:lnSpc>
                <a:spcPct val="90000"/>
              </a:lnSpc>
              <a:spcAft>
                <a:spcPts val="600"/>
              </a:spcAft>
            </a:pPr>
            <a:r>
              <a:rPr lang="nl-NL" sz="1700" kern="1200" dirty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Is er een normdrager, zo ja welk type(strijder, strateeg, </a:t>
            </a:r>
            <a:r>
              <a:rPr lang="nl-NL" sz="1700" kern="1200" dirty="0" err="1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vermijder</a:t>
            </a:r>
            <a:r>
              <a:rPr lang="nl-NL" sz="1700" kern="1200" dirty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)</a:t>
            </a:r>
          </a:p>
          <a:p>
            <a:pPr defTabSz="850392">
              <a:lnSpc>
                <a:spcPct val="90000"/>
              </a:lnSpc>
              <a:spcAft>
                <a:spcPts val="600"/>
              </a:spcAft>
            </a:pPr>
            <a:r>
              <a:rPr lang="nl-NL" sz="1700" kern="1200" dirty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Wat is de dominante sociale norm?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l-NL" sz="1700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2FE9B5D-978F-F3C7-0282-D90E0A84C0B2}"/>
              </a:ext>
            </a:extLst>
          </p:cNvPr>
          <p:cNvSpPr>
            <a:spLocks/>
          </p:cNvSpPr>
          <p:nvPr/>
        </p:nvSpPr>
        <p:spPr>
          <a:xfrm>
            <a:off x="7833762" y="2011979"/>
            <a:ext cx="2978680" cy="3547541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50392">
              <a:spcAft>
                <a:spcPts val="600"/>
              </a:spcAft>
            </a:pPr>
            <a:endParaRPr lang="nl-NL" sz="1674" kern="1200">
              <a:solidFill>
                <a:schemeClr val="tx1"/>
              </a:solidFill>
              <a:latin typeface="+mn-lt"/>
              <a:ea typeface="+mn-ea"/>
              <a:cs typeface="+mn-cs"/>
              <a:hlinkClick r:id="rId3"/>
            </a:endParaRPr>
          </a:p>
          <a:p>
            <a:pPr defTabSz="850392">
              <a:spcAft>
                <a:spcPts val="600"/>
              </a:spcAft>
            </a:pPr>
            <a:endParaRPr lang="nl-NL" sz="1674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nl-NL"/>
          </a:p>
        </p:txBody>
      </p:sp>
      <p:pic>
        <p:nvPicPr>
          <p:cNvPr id="9" name="Afbeelding 8" descr="Afbeelding met cirkel, kunst&#10;&#10;Automatisch gegenereerde beschrijving">
            <a:extLst>
              <a:ext uri="{FF2B5EF4-FFF2-40B4-BE49-F238E27FC236}">
                <a16:creationId xmlns:a16="http://schemas.microsoft.com/office/drawing/2014/main" id="{2CA5DEC4-0139-1CC9-4AD8-A98BE27E33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910690" y="3411663"/>
            <a:ext cx="2443110" cy="244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4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497F8-BBE0-1DD2-7997-13CA65F80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                   </a:t>
            </a:r>
            <a:r>
              <a:rPr lang="nl-NL" b="1" dirty="0">
                <a:hlinkClick r:id="rId2"/>
              </a:rPr>
              <a:t>Het sociogram 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C2B299-CECF-DB9E-8EC8-F8C14A38FF0C}"/>
              </a:ext>
            </a:extLst>
          </p:cNvPr>
          <p:cNvSpPr>
            <a:spLocks/>
          </p:cNvSpPr>
          <p:nvPr/>
        </p:nvSpPr>
        <p:spPr>
          <a:xfrm>
            <a:off x="1215751" y="1903740"/>
            <a:ext cx="10138049" cy="4195108"/>
          </a:xfrm>
          <a:prstGeom prst="rect">
            <a:avLst/>
          </a:prstGeom>
        </p:spPr>
        <p:txBody>
          <a:bodyPr/>
          <a:lstStyle/>
          <a:p>
            <a:pPr defTabSz="877824">
              <a:spcAft>
                <a:spcPts val="600"/>
              </a:spcAft>
            </a:pPr>
            <a:endParaRPr lang="nl-NL" sz="1728" kern="1200">
              <a:solidFill>
                <a:schemeClr val="tx1"/>
              </a:solidFill>
              <a:latin typeface="+mn-lt"/>
              <a:ea typeface="+mn-ea"/>
              <a:cs typeface="+mn-cs"/>
              <a:hlinkClick r:id="rId2"/>
            </a:endParaRPr>
          </a:p>
          <a:p>
            <a:pPr defTabSz="877824">
              <a:spcAft>
                <a:spcPts val="600"/>
              </a:spcAft>
            </a:pPr>
            <a:endParaRPr lang="nl-NL" sz="1728" kern="1200">
              <a:solidFill>
                <a:schemeClr val="tx1"/>
              </a:solidFill>
              <a:latin typeface="+mn-lt"/>
              <a:ea typeface="+mn-ea"/>
              <a:cs typeface="+mn-cs"/>
              <a:hlinkClick r:id="rId2"/>
            </a:endParaRPr>
          </a:p>
          <a:p>
            <a:pPr defTabSz="877824">
              <a:spcAft>
                <a:spcPts val="600"/>
              </a:spcAft>
            </a:pPr>
            <a:endParaRPr lang="nl-NL" sz="1728" kern="1200">
              <a:solidFill>
                <a:schemeClr val="tx1"/>
              </a:solidFill>
              <a:latin typeface="+mn-lt"/>
              <a:ea typeface="+mn-ea"/>
              <a:cs typeface="+mn-cs"/>
              <a:hlinkClick r:id="rId2"/>
            </a:endParaRPr>
          </a:p>
          <a:p>
            <a:pPr defTabSz="877824">
              <a:spcAft>
                <a:spcPts val="600"/>
              </a:spcAft>
            </a:pPr>
            <a:endParaRPr lang="nl-NL" sz="1728" kern="1200">
              <a:solidFill>
                <a:schemeClr val="tx1"/>
              </a:solidFill>
              <a:latin typeface="+mn-lt"/>
              <a:ea typeface="+mn-ea"/>
              <a:cs typeface="+mn-cs"/>
              <a:hlinkClick r:id="rId2"/>
            </a:endParaRPr>
          </a:p>
          <a:p>
            <a:pPr defTabSz="877824">
              <a:spcAft>
                <a:spcPts val="600"/>
              </a:spcAft>
            </a:pPr>
            <a:endParaRPr lang="nl-NL" sz="1728" kern="1200">
              <a:solidFill>
                <a:schemeClr val="tx1"/>
              </a:solidFill>
              <a:latin typeface="+mn-lt"/>
              <a:ea typeface="+mn-ea"/>
              <a:cs typeface="+mn-cs"/>
              <a:hlinkClick r:id="rId2"/>
            </a:endParaRPr>
          </a:p>
          <a:p>
            <a:pPr defTabSz="877824">
              <a:spcAft>
                <a:spcPts val="600"/>
              </a:spcAft>
            </a:pPr>
            <a:endParaRPr lang="nl-NL" sz="1728" kern="1200">
              <a:solidFill>
                <a:schemeClr val="tx1"/>
              </a:solidFill>
              <a:latin typeface="+mn-lt"/>
              <a:ea typeface="+mn-ea"/>
              <a:cs typeface="+mn-cs"/>
              <a:hlinkClick r:id="rId2"/>
            </a:endParaRPr>
          </a:p>
          <a:p>
            <a:pPr defTabSz="877824">
              <a:spcAft>
                <a:spcPts val="600"/>
              </a:spcAft>
            </a:pPr>
            <a:endParaRPr lang="nl-NL" sz="1728" kern="1200">
              <a:solidFill>
                <a:schemeClr val="tx1"/>
              </a:solidFill>
              <a:latin typeface="+mn-lt"/>
              <a:ea typeface="+mn-ea"/>
              <a:cs typeface="+mn-cs"/>
              <a:hlinkClick r:id="rId2"/>
            </a:endParaRPr>
          </a:p>
          <a:p>
            <a:pPr defTabSz="877824">
              <a:spcAft>
                <a:spcPts val="600"/>
              </a:spcAft>
            </a:pPr>
            <a:r>
              <a:rPr lang="nl-NL" sz="1728" kern="120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Sociogram</a:t>
            </a:r>
            <a:endParaRPr lang="nl-NL" sz="1728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nl-NL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2A6A16B2-A807-9132-361C-6A88169A7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236033"/>
              </p:ext>
            </p:extLst>
          </p:nvPr>
        </p:nvGraphicFramePr>
        <p:xfrm>
          <a:off x="838200" y="1903740"/>
          <a:ext cx="9282897" cy="40135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82897">
                  <a:extLst>
                    <a:ext uri="{9D8B030D-6E8A-4147-A177-3AD203B41FA5}">
                      <a16:colId xmlns:a16="http://schemas.microsoft.com/office/drawing/2014/main" val="2495858873"/>
                    </a:ext>
                  </a:extLst>
                </a:gridCol>
              </a:tblGrid>
              <a:tr h="32219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br>
                        <a:rPr lang="nl-NL" sz="2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a:br>
                      <a:r>
                        <a:rPr lang="nl-NL" sz="2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   Maak aan de hand van enkele vragen uit een sociogram 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2400" i="1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Wie beïnvloeden elkaar?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2400" i="1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Wie worden vaak gekozen?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2400" i="1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Wie liggen buiten de groep?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Pts val="1000"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nl-NL" sz="2400" i="1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Wie zijn samen/vormen groepjes in de klas?</a:t>
                      </a:r>
                      <a:br>
                        <a:rPr lang="nl-NL" sz="2400" i="1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a:br>
                      <a:r>
                        <a:rPr kumimoji="0" lang="nl-NL" alt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23E4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Een ideale (opstelling) plattegrond</a:t>
                      </a:r>
                      <a:r>
                        <a:rPr kumimoji="0" lang="nl-NL" alt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23E4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 van je klas.  </a:t>
                      </a:r>
                      <a:r>
                        <a:rPr kumimoji="0" lang="nl-NL" alt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br>
                        <a:rPr kumimoji="0" lang="nl-NL" alt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a:br>
                      <a:r>
                        <a:rPr kumimoji="0" lang="nl-NL" altLang="nl-N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hlinkClick r:id="rId3"/>
                        </a:rPr>
                        <a:t>uitleg video Sociogram</a:t>
                      </a:r>
                      <a:endParaRPr kumimoji="0" lang="nl-NL" alt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endParaRPr lang="nl-NL" sz="2400" dirty="0">
                        <a:solidFill>
                          <a:srgbClr val="323E4F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3339953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8028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5065B-B2EC-FC7B-5B9B-1F18791AD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732" y="833377"/>
            <a:ext cx="9768068" cy="857311"/>
          </a:xfrm>
        </p:spPr>
        <p:txBody>
          <a:bodyPr/>
          <a:lstStyle/>
          <a:p>
            <a:r>
              <a:rPr lang="nl-NL" dirty="0"/>
              <a:t>              </a:t>
            </a:r>
            <a:r>
              <a:rPr lang="nl-NL" b="1" dirty="0">
                <a:solidFill>
                  <a:srgbClr val="C00000"/>
                </a:solidFill>
              </a:rPr>
              <a:t>Het model van </a:t>
            </a:r>
            <a:r>
              <a:rPr lang="nl-NL" b="1" dirty="0" err="1">
                <a:solidFill>
                  <a:srgbClr val="C00000"/>
                </a:solidFill>
              </a:rPr>
              <a:t>Tuckman</a:t>
            </a:r>
            <a:r>
              <a:rPr lang="nl-NL" b="1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1026" name="Picture 2" descr="Groups &amp; Teams - Organizational Behaviour">
            <a:extLst>
              <a:ext uri="{FF2B5EF4-FFF2-40B4-BE49-F238E27FC236}">
                <a16:creationId xmlns:a16="http://schemas.microsoft.com/office/drawing/2014/main" id="{03D5A031-9ED5-D9F1-D81B-DAA1489ADF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94"/>
          <a:stretch/>
        </p:blipFill>
        <p:spPr bwMode="auto">
          <a:xfrm>
            <a:off x="3195108" y="1825625"/>
            <a:ext cx="5801784" cy="382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102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A162E-6C4D-A77E-8EFC-0B2083580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           </a:t>
            </a:r>
            <a:r>
              <a:rPr lang="nl-NL" b="1" dirty="0">
                <a:solidFill>
                  <a:srgbClr val="C00000"/>
                </a:solidFill>
              </a:rPr>
              <a:t>Het model van Tuckman </a:t>
            </a:r>
          </a:p>
        </p:txBody>
      </p:sp>
      <p:pic>
        <p:nvPicPr>
          <p:cNvPr id="7" name="Tijdelijke aanduiding voor inhoud 6" descr="Afbeelding met tekst, schermopname, Lettertype, Parallel&#10;&#10;Automatisch gegenereerde beschrijving">
            <a:extLst>
              <a:ext uri="{FF2B5EF4-FFF2-40B4-BE49-F238E27FC236}">
                <a16:creationId xmlns:a16="http://schemas.microsoft.com/office/drawing/2014/main" id="{98AED728-A1B5-0642-B677-6EB9C9BC0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63" y="1321713"/>
            <a:ext cx="6290534" cy="4673973"/>
          </a:xfr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0D4969D-3806-2E08-751F-07F4FD3E267D}"/>
              </a:ext>
            </a:extLst>
          </p:cNvPr>
          <p:cNvSpPr txBox="1"/>
          <p:nvPr/>
        </p:nvSpPr>
        <p:spPr>
          <a:xfrm>
            <a:off x="8586788" y="1825625"/>
            <a:ext cx="3214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Welke inter(actie ) is belangrijk in welke fase?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In welke fase zit jouw klas?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Welke invloed heeft dat op de inhoud van je les? 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534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BBFDFCE-44F5-9158-2AE6-CA39E2F0905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8213" y="476251"/>
            <a:ext cx="7772400" cy="1470025"/>
          </a:xfrm>
        </p:spPr>
        <p:txBody>
          <a:bodyPr anchor="ctr"/>
          <a:lstStyle/>
          <a:p>
            <a:r>
              <a:rPr lang="nl-NL" altLang="nl-NL" sz="4400" b="1" dirty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Fase 1</a:t>
            </a:r>
            <a:br>
              <a:rPr lang="nl-NL" altLang="nl-NL" sz="4400" b="1" dirty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nl-NL" altLang="nl-NL" sz="4400" b="1" dirty="0" err="1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Forming</a:t>
            </a:r>
            <a:r>
              <a:rPr lang="nl-NL" altLang="nl-NL" sz="4400" b="1" dirty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Fase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6723BCB-D022-0393-8259-F9F46E99233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95551" y="2565401"/>
            <a:ext cx="7593013" cy="3578225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nl-NL" altLang="nl-NL" sz="3200"/>
              <a:t> Leerlingen kijken de kat uit de boom</a:t>
            </a:r>
          </a:p>
          <a:p>
            <a:pPr algn="l">
              <a:buFontTx/>
              <a:buChar char="•"/>
            </a:pPr>
            <a:r>
              <a:rPr lang="nl-NL" altLang="nl-NL" sz="3200"/>
              <a:t> Veiligheidsbehoefte dominant</a:t>
            </a:r>
          </a:p>
          <a:p>
            <a:pPr algn="l">
              <a:buFontTx/>
              <a:buChar char="•"/>
            </a:pPr>
            <a:r>
              <a:rPr lang="nl-NL" altLang="nl-NL" sz="3200"/>
              <a:t> Ondernemende types proberen uit</a:t>
            </a:r>
          </a:p>
          <a:p>
            <a:pPr algn="l">
              <a:buFontTx/>
              <a:buChar char="•"/>
            </a:pPr>
            <a:endParaRPr lang="nl-NL" altLang="nl-NL" sz="3200"/>
          </a:p>
          <a:p>
            <a:pPr algn="l">
              <a:buFontTx/>
              <a:buChar char="•"/>
            </a:pPr>
            <a:endParaRPr lang="nl-NL" altLang="nl-NL" sz="3200"/>
          </a:p>
          <a:p>
            <a:pPr algn="l">
              <a:buFontTx/>
              <a:buChar char="•"/>
            </a:pPr>
            <a:endParaRPr lang="nl-NL" altLang="nl-NL" sz="3200"/>
          </a:p>
          <a:p>
            <a:endParaRPr lang="nl-NL" altLang="nl-NL" sz="3200"/>
          </a:p>
          <a:p>
            <a:pPr>
              <a:buFontTx/>
              <a:buChar char="•"/>
            </a:pPr>
            <a:endParaRPr lang="nl-NL" altLang="nl-NL" sz="3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382880D-B009-5F65-8934-F0E9EE9833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6207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altLang="nl-NL" sz="4000" b="1" dirty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Fase 2</a:t>
            </a:r>
            <a:br>
              <a:rPr lang="nl-NL" altLang="nl-NL" sz="4000" b="1" dirty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nl-NL" altLang="nl-NL" sz="4000" b="1" dirty="0" err="1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Storming</a:t>
            </a:r>
            <a:r>
              <a:rPr lang="nl-NL" altLang="nl-NL" sz="4000" b="1" dirty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Fase</a:t>
            </a:r>
            <a:br>
              <a:rPr lang="nl-NL" altLang="nl-NL" sz="4000" dirty="0"/>
            </a:br>
            <a:endParaRPr lang="nl-NL" altLang="nl-NL" sz="4000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A6796B2-FA25-BBE5-0213-ECB7796B19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5188" y="2332039"/>
            <a:ext cx="8229600" cy="2968625"/>
          </a:xfrm>
        </p:spPr>
        <p:txBody>
          <a:bodyPr/>
          <a:lstStyle/>
          <a:p>
            <a:r>
              <a:rPr lang="nl-NL" altLang="nl-NL"/>
              <a:t>Uitproberen door leerlingen</a:t>
            </a:r>
          </a:p>
          <a:p>
            <a:r>
              <a:rPr lang="nl-NL" altLang="nl-NL"/>
              <a:t>Leerlingen zoeken naar zekerheid</a:t>
            </a:r>
          </a:p>
          <a:p>
            <a:r>
              <a:rPr lang="nl-NL" altLang="nl-NL"/>
              <a:t>Normen kristalliseren zich uit</a:t>
            </a:r>
          </a:p>
          <a:p>
            <a:r>
              <a:rPr lang="nl-NL" altLang="nl-NL"/>
              <a:t>Rangorde in de groep gaat ontstaan</a:t>
            </a:r>
          </a:p>
          <a:p>
            <a:endParaRPr lang="nl-NL" altLang="nl-N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alent ls doc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lent ls docent" id="{D451A7B7-3745-4B67-A61A-78053448B49D}" vid="{E4F1755B-C8B7-4B91-88F3-98E724A635BF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396</Words>
  <Application>Microsoft Macintosh PowerPoint</Application>
  <PresentationFormat>Breedbeeld</PresentationFormat>
  <Paragraphs>72</Paragraphs>
  <Slides>14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Symbol</vt:lpstr>
      <vt:lpstr>Talent ls docent</vt:lpstr>
      <vt:lpstr>Groepsdynamiek Door de klas de leerling leren zien  </vt:lpstr>
      <vt:lpstr>                     Groepsdynamiek                                                              Door de klas de leerlingen zien </vt:lpstr>
      <vt:lpstr>          Kennismaken met de groep </vt:lpstr>
      <vt:lpstr>In kaart brengen van de groepsdynamiek</vt:lpstr>
      <vt:lpstr>                   Het sociogram </vt:lpstr>
      <vt:lpstr>              Het model van Tuckman </vt:lpstr>
      <vt:lpstr>             Het model van Tuckman </vt:lpstr>
      <vt:lpstr>Fase 1 Forming Fase</vt:lpstr>
      <vt:lpstr>Fase 2 Storming Fase </vt:lpstr>
      <vt:lpstr>Fase 3 Norming Fase </vt:lpstr>
      <vt:lpstr>                       Meer informatie </vt:lpstr>
      <vt:lpstr>                           Afsluiten en reflectie  </vt:lpstr>
      <vt:lpstr>                          Opbrengsten </vt:lpstr>
      <vt:lpstr> Evaluatieformulier TaD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Groepsdynamiek                                                              Door de klas de leerlingen zien </dc:title>
  <dc:creator>Jong, J. de</dc:creator>
  <cp:lastModifiedBy>Jong, J. de</cp:lastModifiedBy>
  <cp:revision>4</cp:revision>
  <dcterms:created xsi:type="dcterms:W3CDTF">2022-11-28T11:39:13Z</dcterms:created>
  <dcterms:modified xsi:type="dcterms:W3CDTF">2023-12-13T12:35:48Z</dcterms:modified>
</cp:coreProperties>
</file>