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1A"/>
    <a:srgbClr val="105A46"/>
    <a:srgbClr val="E4575E"/>
    <a:srgbClr val="F58A1F"/>
    <a:srgbClr val="B94034"/>
    <a:srgbClr val="B65A1F"/>
    <a:srgbClr val="B98200"/>
    <a:srgbClr val="587500"/>
    <a:srgbClr val="44BC92"/>
    <a:srgbClr val="1B5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89" autoAdjust="0"/>
  </p:normalViewPr>
  <p:slideViewPr>
    <p:cSldViewPr snapToGrid="0" showGuides="1">
      <p:cViewPr varScale="1">
        <p:scale>
          <a:sx n="85" d="100"/>
          <a:sy n="85" d="100"/>
        </p:scale>
        <p:origin x="3040" y="168"/>
      </p:cViewPr>
      <p:guideLst>
        <p:guide pos="21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ru-RU" smtClean="0"/>
              <a:t>08.07.2024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ru-RU" smtClean="0"/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raphic 65">
            <a:extLst>
              <a:ext uri="{FF2B5EF4-FFF2-40B4-BE49-F238E27FC236}">
                <a16:creationId xmlns:a16="http://schemas.microsoft.com/office/drawing/2014/main" id="{90B14DE5-DA3D-4674-BF58-3926C8A9D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5123375" y="6751033"/>
            <a:ext cx="1483200" cy="2142400"/>
          </a:xfrm>
          <a:prstGeom prst="rect">
            <a:avLst/>
          </a:prstGeom>
        </p:spPr>
      </p:pic>
      <p:pic>
        <p:nvPicPr>
          <p:cNvPr id="67" name="Graphic 66">
            <a:extLst>
              <a:ext uri="{FF2B5EF4-FFF2-40B4-BE49-F238E27FC236}">
                <a16:creationId xmlns:a16="http://schemas.microsoft.com/office/drawing/2014/main" id="{F519C58A-42C2-4EFF-90E4-9A2251618C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V="1">
            <a:off x="3495279" y="6751033"/>
            <a:ext cx="1483200" cy="2142400"/>
          </a:xfrm>
          <a:prstGeom prst="rect">
            <a:avLst/>
          </a:prstGeom>
        </p:spPr>
      </p:pic>
      <p:pic>
        <p:nvPicPr>
          <p:cNvPr id="68" name="Graphic 67">
            <a:extLst>
              <a:ext uri="{FF2B5EF4-FFF2-40B4-BE49-F238E27FC236}">
                <a16:creationId xmlns:a16="http://schemas.microsoft.com/office/drawing/2014/main" id="{82AA0ABF-C12D-46ED-83CE-47F37AC0A87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1867182" y="6751033"/>
            <a:ext cx="1483200" cy="214240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9E510651-FA50-4A92-BA3E-CE76CFE11AB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V="1">
            <a:off x="239085" y="6751033"/>
            <a:ext cx="1483200" cy="2142400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F6C9B6F4-3A93-4DCA-A42A-46222720EF9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26322" y="1351383"/>
            <a:ext cx="1483200" cy="21424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7FB68798-4EF5-491D-BDC4-288D15D2E31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98226" y="1351383"/>
            <a:ext cx="1483200" cy="2142400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B4E84C11-C343-4347-A2E3-0B7555BB642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870129" y="1351383"/>
            <a:ext cx="1483200" cy="2142400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id="{D4AA3417-388D-4F52-A85A-B359D84DCD7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42032" y="1351383"/>
            <a:ext cx="1483200" cy="2142400"/>
          </a:xfrm>
          <a:prstGeom prst="rect">
            <a:avLst/>
          </a:prstGeom>
        </p:spPr>
      </p:pic>
      <p:pic>
        <p:nvPicPr>
          <p:cNvPr id="82" name="Graphic 81">
            <a:extLst>
              <a:ext uri="{FF2B5EF4-FFF2-40B4-BE49-F238E27FC236}">
                <a16:creationId xmlns:a16="http://schemas.microsoft.com/office/drawing/2014/main" id="{D1B1C02E-9F07-4E40-BE13-F802E6138A66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08660" y="3321109"/>
            <a:ext cx="5658712" cy="366674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D8D41EC6-1A3C-43A4-A1A5-C4D0F47ADF6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084832" y="3763929"/>
            <a:ext cx="2688336" cy="2688336"/>
          </a:xfrm>
          <a:prstGeom prst="rect">
            <a:avLst/>
          </a:prstGeom>
        </p:spPr>
      </p:pic>
      <p:pic>
        <p:nvPicPr>
          <p:cNvPr id="56" name="Graphic 55">
            <a:extLst>
              <a:ext uri="{FF2B5EF4-FFF2-40B4-BE49-F238E27FC236}">
                <a16:creationId xmlns:a16="http://schemas.microsoft.com/office/drawing/2014/main" id="{56C7FDEA-6D60-408B-BB92-E0FB7E8FAE5B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221200" y="3907603"/>
            <a:ext cx="2415600" cy="241560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3643133D-031F-4AB9-8E35-810217F817BA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48477" y="251678"/>
            <a:ext cx="6361045" cy="877824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CAD03BDB-FEE2-49F5-A811-E7AE127D7B18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75604" y="251678"/>
            <a:ext cx="38013" cy="886968"/>
          </a:xfrm>
          <a:prstGeom prst="rect">
            <a:avLst/>
          </a:prstGeom>
        </p:spPr>
      </p:pic>
      <p:pic>
        <p:nvPicPr>
          <p:cNvPr id="70" name="Graphic 69">
            <a:extLst>
              <a:ext uri="{FF2B5EF4-FFF2-40B4-BE49-F238E27FC236}">
                <a16:creationId xmlns:a16="http://schemas.microsoft.com/office/drawing/2014/main" id="{3EB0F26B-EF67-45AE-B9D7-F16CE8D7600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3048" y="2089300"/>
            <a:ext cx="1472184" cy="12691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47995016-D4D8-4808-8CD3-32F79B0239A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83210" y="2089300"/>
            <a:ext cx="1472184" cy="12691"/>
          </a:xfrm>
          <a:prstGeom prst="rect">
            <a:avLst/>
          </a:prstGeom>
        </p:spPr>
      </p:pic>
      <p:pic>
        <p:nvPicPr>
          <p:cNvPr id="73" name="Graphic 72">
            <a:extLst>
              <a:ext uri="{FF2B5EF4-FFF2-40B4-BE49-F238E27FC236}">
                <a16:creationId xmlns:a16="http://schemas.microsoft.com/office/drawing/2014/main" id="{EE35787E-99B0-40C6-9105-C83783287C8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08800" y="2089300"/>
            <a:ext cx="1472184" cy="12691"/>
          </a:xfrm>
          <a:prstGeom prst="rect">
            <a:avLst/>
          </a:prstGeom>
        </p:spPr>
      </p:pic>
      <p:pic>
        <p:nvPicPr>
          <p:cNvPr id="74" name="Graphic 73">
            <a:extLst>
              <a:ext uri="{FF2B5EF4-FFF2-40B4-BE49-F238E27FC236}">
                <a16:creationId xmlns:a16="http://schemas.microsoft.com/office/drawing/2014/main" id="{54E4CDFC-F54D-4B24-A397-95EED4412D7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34391" y="2089300"/>
            <a:ext cx="1472184" cy="12691"/>
          </a:xfrm>
          <a:prstGeom prst="rect">
            <a:avLst/>
          </a:prstGeom>
        </p:spPr>
      </p:pic>
      <p:pic>
        <p:nvPicPr>
          <p:cNvPr id="76" name="Graphic 75">
            <a:extLst>
              <a:ext uri="{FF2B5EF4-FFF2-40B4-BE49-F238E27FC236}">
                <a16:creationId xmlns:a16="http://schemas.microsoft.com/office/drawing/2014/main" id="{2C796C20-C435-47D1-A39F-36774906D44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9492" y="8143121"/>
            <a:ext cx="1472184" cy="12691"/>
          </a:xfrm>
          <a:prstGeom prst="rect">
            <a:avLst/>
          </a:prstGeom>
        </p:spPr>
      </p:pic>
      <p:pic>
        <p:nvPicPr>
          <p:cNvPr id="77" name="Graphic 76">
            <a:extLst>
              <a:ext uri="{FF2B5EF4-FFF2-40B4-BE49-F238E27FC236}">
                <a16:creationId xmlns:a16="http://schemas.microsoft.com/office/drawing/2014/main" id="{CC37E82C-07E7-4BD1-87B9-433A58C888EF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84458" y="8143121"/>
            <a:ext cx="1472184" cy="12691"/>
          </a:xfrm>
          <a:prstGeom prst="rect">
            <a:avLst/>
          </a:prstGeom>
        </p:spPr>
      </p:pic>
      <p:pic>
        <p:nvPicPr>
          <p:cNvPr id="78" name="Graphic 77">
            <a:extLst>
              <a:ext uri="{FF2B5EF4-FFF2-40B4-BE49-F238E27FC236}">
                <a16:creationId xmlns:a16="http://schemas.microsoft.com/office/drawing/2014/main" id="{84AEA474-6D1D-4F34-A07A-9A080818AFFD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09424" y="8143121"/>
            <a:ext cx="1472184" cy="12691"/>
          </a:xfrm>
          <a:prstGeom prst="rect">
            <a:avLst/>
          </a:prstGeom>
        </p:spPr>
      </p:pic>
      <p:pic>
        <p:nvPicPr>
          <p:cNvPr id="79" name="Graphic 78">
            <a:extLst>
              <a:ext uri="{FF2B5EF4-FFF2-40B4-BE49-F238E27FC236}">
                <a16:creationId xmlns:a16="http://schemas.microsoft.com/office/drawing/2014/main" id="{D5CF3E23-E5D2-4FB2-B1D6-C5C92BC809F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34391" y="8143121"/>
            <a:ext cx="1472184" cy="12691"/>
          </a:xfrm>
          <a:prstGeom prst="rect">
            <a:avLst/>
          </a:prstGeom>
        </p:spPr>
      </p:pic>
      <p:sp>
        <p:nvSpPr>
          <p:cNvPr id="83" name="Title 82">
            <a:extLst>
              <a:ext uri="{FF2B5EF4-FFF2-40B4-BE49-F238E27FC236}">
                <a16:creationId xmlns:a16="http://schemas.microsoft.com/office/drawing/2014/main" id="{B5AE010A-EACD-440E-AC17-9004D712CB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6907" y="278293"/>
            <a:ext cx="5191768" cy="889458"/>
          </a:xfrm>
        </p:spPr>
        <p:txBody>
          <a:bodyPr lIns="0" tIns="0" rIns="0" bIns="0">
            <a:noAutofit/>
          </a:bodyPr>
          <a:lstStyle>
            <a:lvl1pPr>
              <a:defRPr sz="5500" b="1">
                <a:solidFill>
                  <a:srgbClr val="105A46"/>
                </a:solidFill>
              </a:defRPr>
            </a:lvl1pPr>
          </a:lstStyle>
          <a:p>
            <a:r>
              <a:rPr lang="en-US" dirty="0"/>
              <a:t>SAVE MONEY</a:t>
            </a:r>
            <a:endParaRPr lang="ru-RU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0AD73A12-94F1-4703-97C7-FD47449AAA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209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7" name="Text Placeholder 85">
            <a:extLst>
              <a:ext uri="{FF2B5EF4-FFF2-40B4-BE49-F238E27FC236}">
                <a16:creationId xmlns:a16="http://schemas.microsoft.com/office/drawing/2014/main" id="{7B4ECFC7-29BF-4BDC-BB76-B9AF9F9359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9550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8" name="Text Placeholder 85">
            <a:extLst>
              <a:ext uri="{FF2B5EF4-FFF2-40B4-BE49-F238E27FC236}">
                <a16:creationId xmlns:a16="http://schemas.microsoft.com/office/drawing/2014/main" id="{EFB943BD-1D3A-4EE2-A63D-3C5C2B531E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35323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9" name="Text Placeholder 85">
            <a:extLst>
              <a:ext uri="{FF2B5EF4-FFF2-40B4-BE49-F238E27FC236}">
                <a16:creationId xmlns:a16="http://schemas.microsoft.com/office/drawing/2014/main" id="{323428F7-951E-4CF8-8B74-3ECD1B3BCD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2437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0" name="Text Placeholder 85">
            <a:extLst>
              <a:ext uri="{FF2B5EF4-FFF2-40B4-BE49-F238E27FC236}">
                <a16:creationId xmlns:a16="http://schemas.microsoft.com/office/drawing/2014/main" id="{B2E76416-7D8D-4677-8085-9B92E21A87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8209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1" name="Text Placeholder 85">
            <a:extLst>
              <a:ext uri="{FF2B5EF4-FFF2-40B4-BE49-F238E27FC236}">
                <a16:creationId xmlns:a16="http://schemas.microsoft.com/office/drawing/2014/main" id="{6A62EDE6-A234-48FA-845B-EF410E9C54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89550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85">
            <a:extLst>
              <a:ext uri="{FF2B5EF4-FFF2-40B4-BE49-F238E27FC236}">
                <a16:creationId xmlns:a16="http://schemas.microsoft.com/office/drawing/2014/main" id="{E1DD0CE4-601F-414D-8E56-61DA84EB7D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35323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85">
            <a:extLst>
              <a:ext uri="{FF2B5EF4-FFF2-40B4-BE49-F238E27FC236}">
                <a16:creationId xmlns:a16="http://schemas.microsoft.com/office/drawing/2014/main" id="{BC27ED56-2E02-4ABC-A4FB-BCFC447DEF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62437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4" name="Text Placeholder 85">
            <a:extLst>
              <a:ext uri="{FF2B5EF4-FFF2-40B4-BE49-F238E27FC236}">
                <a16:creationId xmlns:a16="http://schemas.microsoft.com/office/drawing/2014/main" id="{73A5BBB8-A715-40B2-9039-A2FFED2EDAD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8473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FOOD</a:t>
            </a:r>
          </a:p>
        </p:txBody>
      </p:sp>
      <p:sp>
        <p:nvSpPr>
          <p:cNvPr id="95" name="Text Placeholder 85">
            <a:extLst>
              <a:ext uri="{FF2B5EF4-FFF2-40B4-BE49-F238E27FC236}">
                <a16:creationId xmlns:a16="http://schemas.microsoft.com/office/drawing/2014/main" id="{A7434300-ECE1-491F-B604-D20F99F4B74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29814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HEALTH</a:t>
            </a:r>
          </a:p>
        </p:txBody>
      </p:sp>
      <p:sp>
        <p:nvSpPr>
          <p:cNvPr id="96" name="Text Placeholder 85">
            <a:extLst>
              <a:ext uri="{FF2B5EF4-FFF2-40B4-BE49-F238E27FC236}">
                <a16:creationId xmlns:a16="http://schemas.microsoft.com/office/drawing/2014/main" id="{313E782D-6914-4FCB-9365-C17D54EC564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75587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CAR</a:t>
            </a:r>
          </a:p>
        </p:txBody>
      </p:sp>
      <p:sp>
        <p:nvSpPr>
          <p:cNvPr id="97" name="Text Placeholder 85">
            <a:extLst>
              <a:ext uri="{FF2B5EF4-FFF2-40B4-BE49-F238E27FC236}">
                <a16:creationId xmlns:a16="http://schemas.microsoft.com/office/drawing/2014/main" id="{7E1859DC-708F-42EE-A251-AC9E306F586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02701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HOUSE</a:t>
            </a:r>
          </a:p>
        </p:txBody>
      </p:sp>
      <p:sp>
        <p:nvSpPr>
          <p:cNvPr id="98" name="Text Placeholder 85">
            <a:extLst>
              <a:ext uri="{FF2B5EF4-FFF2-40B4-BE49-F238E27FC236}">
                <a16:creationId xmlns:a16="http://schemas.microsoft.com/office/drawing/2014/main" id="{9997C069-92D8-49B8-B0C5-F6218F5EAA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8473" y="7731933"/>
            <a:ext cx="1477445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99" name="Text Placeholder 85">
            <a:extLst>
              <a:ext uri="{FF2B5EF4-FFF2-40B4-BE49-F238E27FC236}">
                <a16:creationId xmlns:a16="http://schemas.microsoft.com/office/drawing/2014/main" id="{97C4DC24-F704-41E4-89E3-9CAE2B8941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29814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SHOPPING</a:t>
            </a:r>
          </a:p>
        </p:txBody>
      </p:sp>
      <p:sp>
        <p:nvSpPr>
          <p:cNvPr id="100" name="Text Placeholder 85">
            <a:extLst>
              <a:ext uri="{FF2B5EF4-FFF2-40B4-BE49-F238E27FC236}">
                <a16:creationId xmlns:a16="http://schemas.microsoft.com/office/drawing/2014/main" id="{12183DE9-8DA4-4F5F-B7F0-8AD42E8696D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69606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CREDITS</a:t>
            </a:r>
          </a:p>
        </p:txBody>
      </p:sp>
      <p:sp>
        <p:nvSpPr>
          <p:cNvPr id="101" name="Text Placeholder 85">
            <a:extLst>
              <a:ext uri="{FF2B5EF4-FFF2-40B4-BE49-F238E27FC236}">
                <a16:creationId xmlns:a16="http://schemas.microsoft.com/office/drawing/2014/main" id="{EEBCEA7E-7C4E-4A62-ACA4-F1D7BEDBBE1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496491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TAXES</a:t>
            </a:r>
          </a:p>
        </p:txBody>
      </p:sp>
      <p:sp>
        <p:nvSpPr>
          <p:cNvPr id="107" name="Text Placeholder 85">
            <a:extLst>
              <a:ext uri="{FF2B5EF4-FFF2-40B4-BE49-F238E27FC236}">
                <a16:creationId xmlns:a16="http://schemas.microsoft.com/office/drawing/2014/main" id="{87B2A277-9AB7-40AD-A27E-3FE3EF51FAB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635682" y="5262498"/>
            <a:ext cx="1586637" cy="6336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Text Placeholder 85">
            <a:extLst>
              <a:ext uri="{FF2B5EF4-FFF2-40B4-BE49-F238E27FC236}">
                <a16:creationId xmlns:a16="http://schemas.microsoft.com/office/drawing/2014/main" id="{4498D6A6-0661-4FA5-BECE-0C362D1D4C2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6456" y="4963730"/>
            <a:ext cx="1845089" cy="299064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rgbClr val="105A46"/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YOUR SAVINGS</a:t>
            </a:r>
          </a:p>
        </p:txBody>
      </p:sp>
      <p:sp>
        <p:nvSpPr>
          <p:cNvPr id="110" name="Picture Placeholder 109">
            <a:extLst>
              <a:ext uri="{FF2B5EF4-FFF2-40B4-BE49-F238E27FC236}">
                <a16:creationId xmlns:a16="http://schemas.microsoft.com/office/drawing/2014/main" id="{06083CEF-ECD1-4365-AB24-1D824EFEB0FC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39222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1" name="Picture Placeholder 109">
            <a:extLst>
              <a:ext uri="{FF2B5EF4-FFF2-40B4-BE49-F238E27FC236}">
                <a16:creationId xmlns:a16="http://schemas.microsoft.com/office/drawing/2014/main" id="{85018C4A-F08C-4F16-B90A-46776FF3E45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257329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2" name="Picture Placeholder 109">
            <a:extLst>
              <a:ext uri="{FF2B5EF4-FFF2-40B4-BE49-F238E27FC236}">
                <a16:creationId xmlns:a16="http://schemas.microsoft.com/office/drawing/2014/main" id="{B84B31EE-1F0D-4395-95C9-C9868F843191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875436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3" name="Picture Placeholder 109">
            <a:extLst>
              <a:ext uri="{FF2B5EF4-FFF2-40B4-BE49-F238E27FC236}">
                <a16:creationId xmlns:a16="http://schemas.microsoft.com/office/drawing/2014/main" id="{2DB88BB7-5150-4EFE-B70B-25624E357735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493543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4" name="Picture Placeholder 109">
            <a:extLst>
              <a:ext uri="{FF2B5EF4-FFF2-40B4-BE49-F238E27FC236}">
                <a16:creationId xmlns:a16="http://schemas.microsoft.com/office/drawing/2014/main" id="{9E569632-68D6-4361-A151-463135D4D90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39222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5" name="Picture Placeholder 109">
            <a:extLst>
              <a:ext uri="{FF2B5EF4-FFF2-40B4-BE49-F238E27FC236}">
                <a16:creationId xmlns:a16="http://schemas.microsoft.com/office/drawing/2014/main" id="{134D31B6-DB70-45DB-8B41-2452E78771D9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2257329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6" name="Picture Placeholder 109">
            <a:extLst>
              <a:ext uri="{FF2B5EF4-FFF2-40B4-BE49-F238E27FC236}">
                <a16:creationId xmlns:a16="http://schemas.microsoft.com/office/drawing/2014/main" id="{1876A071-8A78-485C-B7B6-BE2DA1B6BC4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875436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7" name="Picture Placeholder 109">
            <a:extLst>
              <a:ext uri="{FF2B5EF4-FFF2-40B4-BE49-F238E27FC236}">
                <a16:creationId xmlns:a16="http://schemas.microsoft.com/office/drawing/2014/main" id="{DDE92D22-D301-4319-9160-33D66BFE4365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5493543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24" name="Text Placeholder 85">
            <a:extLst>
              <a:ext uri="{FF2B5EF4-FFF2-40B4-BE49-F238E27FC236}">
                <a16:creationId xmlns:a16="http://schemas.microsoft.com/office/drawing/2014/main" id="{A40A1A0C-6733-452E-8FCB-D325D91C7CB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 rot="16200000">
            <a:off x="343575" y="317244"/>
            <a:ext cx="813983" cy="74669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lang="en-US" sz="2300" b="1" kern="120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HOW</a:t>
            </a:r>
            <a:br>
              <a:rPr lang="en-US" dirty="0"/>
            </a:br>
            <a:r>
              <a:rPr lang="en-US" dirty="0"/>
              <a:t>TO</a:t>
            </a:r>
          </a:p>
        </p:txBody>
      </p:sp>
      <p:sp>
        <p:nvSpPr>
          <p:cNvPr id="125" name="Picture Placeholder 109">
            <a:extLst>
              <a:ext uri="{FF2B5EF4-FFF2-40B4-BE49-F238E27FC236}">
                <a16:creationId xmlns:a16="http://schemas.microsoft.com/office/drawing/2014/main" id="{508071EB-230E-46A4-80EF-3A63549DF02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3045619" y="4138051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3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ru-RU" smtClean="0"/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hyperlink" Target="http://www.talentalsdocent.nl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A7A8-ABF8-4130-B205-B5514548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Talent </a:t>
            </a:r>
            <a:r>
              <a:rPr lang="en-US" sz="2000" dirty="0" err="1"/>
              <a:t>als</a:t>
            </a:r>
            <a:r>
              <a:rPr lang="en-US" sz="2000" dirty="0"/>
              <a:t> Docent   </a:t>
            </a:r>
            <a:endParaRPr lang="ru-RU" sz="2000" dirty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83B7E261-F076-44C4-8CE3-CC57E586483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z="1400" dirty="0" err="1"/>
              <a:t>Aanbod</a:t>
            </a:r>
            <a:endParaRPr lang="ru-RU" sz="1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0DF30-AB8C-47BC-91D0-4F4C1606AD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800" dirty="0" err="1"/>
              <a:t>Een</a:t>
            </a:r>
            <a:r>
              <a:rPr lang="en-US" sz="800" dirty="0"/>
              <a:t> </a:t>
            </a:r>
            <a:r>
              <a:rPr lang="en-US" sz="800" dirty="0" err="1"/>
              <a:t>driedaagse</a:t>
            </a:r>
            <a:r>
              <a:rPr lang="en-US" sz="800" dirty="0"/>
              <a:t> training om </a:t>
            </a:r>
            <a:r>
              <a:rPr lang="en-US" sz="800" dirty="0" err="1"/>
              <a:t>te</a:t>
            </a:r>
            <a:r>
              <a:rPr lang="en-US" sz="800" dirty="0"/>
              <a:t> </a:t>
            </a:r>
            <a:r>
              <a:rPr lang="en-US" sz="800" dirty="0" err="1"/>
              <a:t>ontdekken</a:t>
            </a:r>
            <a:r>
              <a:rPr lang="en-US" sz="800" dirty="0"/>
              <a:t> of </a:t>
            </a:r>
            <a:r>
              <a:rPr lang="en-US" sz="800" dirty="0" err="1"/>
              <a:t>een</a:t>
            </a:r>
            <a:r>
              <a:rPr lang="en-US" sz="800" dirty="0"/>
              <a:t> </a:t>
            </a:r>
            <a:r>
              <a:rPr lang="en-US" sz="800" dirty="0" err="1"/>
              <a:t>carriere</a:t>
            </a:r>
            <a:r>
              <a:rPr lang="en-US" sz="800" dirty="0"/>
              <a:t> </a:t>
            </a:r>
            <a:r>
              <a:rPr lang="en-US" sz="800" dirty="0" err="1"/>
              <a:t>als</a:t>
            </a:r>
            <a:r>
              <a:rPr lang="en-US" sz="800" dirty="0"/>
              <a:t> docent </a:t>
            </a:r>
            <a:r>
              <a:rPr lang="en-US" sz="800" dirty="0" err="1"/>
              <a:t>iets</a:t>
            </a:r>
            <a:r>
              <a:rPr lang="en-US" sz="800" dirty="0"/>
              <a:t> </a:t>
            </a:r>
            <a:r>
              <a:rPr lang="en-US" sz="800" dirty="0" err="1"/>
              <a:t>voor</a:t>
            </a:r>
            <a:r>
              <a:rPr lang="en-US" sz="800" dirty="0"/>
              <a:t> </a:t>
            </a:r>
            <a:r>
              <a:rPr lang="en-US" sz="800" dirty="0" err="1"/>
              <a:t>jou</a:t>
            </a:r>
            <a:r>
              <a:rPr lang="en-US" sz="800" dirty="0"/>
              <a:t> is. Je </a:t>
            </a:r>
            <a:r>
              <a:rPr lang="en-US" sz="800" dirty="0" err="1"/>
              <a:t>maakt</a:t>
            </a:r>
            <a:r>
              <a:rPr lang="en-US" sz="800" dirty="0"/>
              <a:t> </a:t>
            </a:r>
            <a:r>
              <a:rPr lang="en-US" sz="800" dirty="0" err="1"/>
              <a:t>kennis</a:t>
            </a:r>
            <a:r>
              <a:rPr lang="en-US" sz="800" dirty="0"/>
              <a:t> met </a:t>
            </a:r>
            <a:r>
              <a:rPr lang="en-US" sz="800" dirty="0" err="1"/>
              <a:t>verschillende</a:t>
            </a:r>
            <a:r>
              <a:rPr lang="en-US" sz="800" dirty="0"/>
              <a:t> </a:t>
            </a:r>
            <a:r>
              <a:rPr lang="en-US" sz="800" dirty="0" err="1"/>
              <a:t>aspecten</a:t>
            </a:r>
            <a:r>
              <a:rPr lang="en-US" sz="800" dirty="0"/>
              <a:t> van het </a:t>
            </a:r>
            <a:r>
              <a:rPr lang="en-US" sz="800" dirty="0" err="1"/>
              <a:t>beroep</a:t>
            </a:r>
            <a:r>
              <a:rPr lang="en-US" sz="800" dirty="0"/>
              <a:t>.  </a:t>
            </a:r>
            <a:endParaRPr lang="ru-RU" sz="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11EC0-2D54-4EA3-A39B-10A154E6A6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35322" y="1412514"/>
            <a:ext cx="1226351" cy="633887"/>
          </a:xfrm>
        </p:spPr>
        <p:txBody>
          <a:bodyPr/>
          <a:lstStyle/>
          <a:p>
            <a:r>
              <a:rPr lang="en-US" sz="800" dirty="0"/>
              <a:t>Ter </a:t>
            </a:r>
            <a:r>
              <a:rPr lang="en-US" sz="800" dirty="0" err="1"/>
              <a:t>ondersteuning</a:t>
            </a:r>
            <a:r>
              <a:rPr lang="en-US" sz="800" dirty="0"/>
              <a:t> </a:t>
            </a:r>
            <a:r>
              <a:rPr lang="en-US" sz="800" dirty="0" err="1"/>
              <a:t>en</a:t>
            </a:r>
            <a:r>
              <a:rPr lang="en-US" sz="800" dirty="0"/>
              <a:t> </a:t>
            </a:r>
            <a:r>
              <a:rPr lang="en-US" sz="800" dirty="0" err="1"/>
              <a:t>voor-bereiding</a:t>
            </a:r>
            <a:r>
              <a:rPr lang="en-US" sz="800" dirty="0"/>
              <a:t> op het </a:t>
            </a:r>
            <a:r>
              <a:rPr lang="en-US" sz="800" dirty="0" err="1"/>
              <a:t>geven</a:t>
            </a:r>
            <a:r>
              <a:rPr lang="en-US" sz="800" dirty="0"/>
              <a:t> van </a:t>
            </a:r>
            <a:r>
              <a:rPr lang="en-US" sz="800" dirty="0" err="1"/>
              <a:t>jouw</a:t>
            </a:r>
            <a:r>
              <a:rPr lang="en-US" sz="800" dirty="0"/>
              <a:t> </a:t>
            </a:r>
            <a:r>
              <a:rPr lang="en-US" sz="800" dirty="0" err="1"/>
              <a:t>eerste</a:t>
            </a:r>
            <a:r>
              <a:rPr lang="en-US" sz="800" dirty="0"/>
              <a:t> lessen </a:t>
            </a:r>
            <a:r>
              <a:rPr lang="en-US" sz="800" dirty="0" err="1"/>
              <a:t>een</a:t>
            </a:r>
            <a:r>
              <a:rPr lang="en-US" sz="800" dirty="0"/>
              <a:t> training van </a:t>
            </a:r>
            <a:r>
              <a:rPr lang="en-US" sz="800" dirty="0" err="1"/>
              <a:t>een</a:t>
            </a:r>
            <a:r>
              <a:rPr lang="en-US" sz="800" dirty="0"/>
              <a:t> </a:t>
            </a:r>
            <a:r>
              <a:rPr lang="en-US" sz="800" dirty="0" err="1"/>
              <a:t>dag</a:t>
            </a:r>
            <a:r>
              <a:rPr lang="en-US" sz="800" dirty="0"/>
              <a:t> </a:t>
            </a:r>
            <a:r>
              <a:rPr lang="en-US" sz="800" dirty="0" err="1"/>
              <a:t>voorafgaand</a:t>
            </a:r>
            <a:r>
              <a:rPr lang="en-US" sz="800" dirty="0"/>
              <a:t> </a:t>
            </a:r>
            <a:r>
              <a:rPr lang="en-US" sz="800" dirty="0" err="1"/>
              <a:t>aan</a:t>
            </a:r>
            <a:r>
              <a:rPr lang="en-US" sz="800" dirty="0"/>
              <a:t> de start van het </a:t>
            </a:r>
            <a:r>
              <a:rPr lang="en-US" sz="800" dirty="0" err="1"/>
              <a:t>nieuwe</a:t>
            </a:r>
            <a:r>
              <a:rPr lang="en-US" sz="800" dirty="0"/>
              <a:t> </a:t>
            </a:r>
            <a:r>
              <a:rPr lang="en-US" sz="800" dirty="0" err="1"/>
              <a:t>schooljaar</a:t>
            </a:r>
            <a:r>
              <a:rPr lang="en-US" sz="800" dirty="0"/>
              <a:t>.</a:t>
            </a:r>
            <a:endParaRPr lang="ru-RU" sz="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17A2E57-533F-4FDB-889C-8058C96388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94023" y="1424690"/>
            <a:ext cx="1174750" cy="633887"/>
          </a:xfrm>
        </p:spPr>
        <p:txBody>
          <a:bodyPr/>
          <a:lstStyle/>
          <a:p>
            <a:r>
              <a:rPr lang="nl-NL" sz="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Wil je iets leren over het belang van een </a:t>
            </a:r>
            <a:r>
              <a:rPr lang="nl-NL" sz="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sterke band tussen docent en leerling én hoe je deze band kunt versterken, volg dan deze module!</a:t>
            </a:r>
            <a:endParaRPr lang="ru-RU" sz="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58065-CE3F-4C57-A205-02F581617D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9550" y="1360209"/>
            <a:ext cx="1174750" cy="633887"/>
          </a:xfrm>
        </p:spPr>
        <p:txBody>
          <a:bodyPr/>
          <a:lstStyle/>
          <a:p>
            <a:r>
              <a:rPr lang="en-US" sz="800" dirty="0"/>
              <a:t>Wil je </a:t>
            </a:r>
            <a:r>
              <a:rPr lang="en-US" sz="800" dirty="0" err="1"/>
              <a:t>leren</a:t>
            </a:r>
            <a:r>
              <a:rPr lang="en-US" sz="800" dirty="0"/>
              <a:t> hoe je </a:t>
            </a:r>
            <a:r>
              <a:rPr lang="en-US" sz="800" dirty="0" err="1"/>
              <a:t>een</a:t>
            </a:r>
            <a:r>
              <a:rPr lang="en-US" sz="800" dirty="0"/>
              <a:t> les </a:t>
            </a:r>
            <a:r>
              <a:rPr lang="en-US" sz="800" dirty="0" err="1"/>
              <a:t>effectief</a:t>
            </a:r>
            <a:r>
              <a:rPr lang="en-US" sz="800" dirty="0"/>
              <a:t> </a:t>
            </a:r>
            <a:r>
              <a:rPr lang="en-US" sz="800" dirty="0" err="1"/>
              <a:t>en</a:t>
            </a:r>
            <a:r>
              <a:rPr lang="en-US" sz="800" dirty="0"/>
              <a:t> efficient </a:t>
            </a:r>
            <a:r>
              <a:rPr lang="en-US" sz="800" dirty="0" err="1"/>
              <a:t>kunt</a:t>
            </a:r>
            <a:r>
              <a:rPr lang="en-US" sz="800" dirty="0"/>
              <a:t> </a:t>
            </a:r>
            <a:r>
              <a:rPr lang="en-US" sz="800" dirty="0" err="1"/>
              <a:t>organiseren</a:t>
            </a:r>
            <a:r>
              <a:rPr lang="en-US" sz="800" dirty="0"/>
              <a:t>, meld je dan </a:t>
            </a:r>
            <a:r>
              <a:rPr lang="en-US" sz="800" dirty="0" err="1"/>
              <a:t>aan</a:t>
            </a:r>
            <a:r>
              <a:rPr lang="en-US" sz="800" dirty="0"/>
              <a:t> </a:t>
            </a:r>
            <a:r>
              <a:rPr lang="en-US" sz="800" dirty="0" err="1"/>
              <a:t>voor</a:t>
            </a:r>
            <a:r>
              <a:rPr lang="en-US" sz="800" dirty="0"/>
              <a:t> de module </a:t>
            </a:r>
            <a:r>
              <a:rPr lang="en-US" sz="800" dirty="0" err="1"/>
              <a:t>lesontwerp</a:t>
            </a:r>
            <a:r>
              <a:rPr lang="en-US" sz="800"/>
              <a:t>!</a:t>
            </a:r>
            <a:endParaRPr lang="ru-RU" sz="8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597327B-DAD4-457A-BEF9-25D63F8C2B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42718" y="2406028"/>
            <a:ext cx="1483200" cy="416000"/>
          </a:xfrm>
        </p:spPr>
        <p:txBody>
          <a:bodyPr/>
          <a:lstStyle/>
          <a:p>
            <a:r>
              <a:rPr lang="en-US" sz="1400" dirty="0" err="1"/>
              <a:t>Ontdek</a:t>
            </a:r>
            <a:r>
              <a:rPr lang="en-US" sz="1400" dirty="0"/>
              <a:t> Je Talent Als Docent</a:t>
            </a:r>
            <a:endParaRPr lang="ru-RU" sz="14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6265D20-C5E0-4D0E-B22B-6E3BFDF993D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894082" y="2190616"/>
            <a:ext cx="1483200" cy="416000"/>
          </a:xfrm>
        </p:spPr>
        <p:txBody>
          <a:bodyPr/>
          <a:lstStyle/>
          <a:p>
            <a:r>
              <a:rPr lang="en-US" sz="1400" dirty="0" err="1"/>
              <a:t>Sterke</a:t>
            </a:r>
            <a:r>
              <a:rPr lang="en-US" dirty="0"/>
              <a:t> </a:t>
            </a:r>
            <a:r>
              <a:rPr lang="en-US" sz="1400" dirty="0"/>
              <a:t>Start</a:t>
            </a:r>
            <a:endParaRPr lang="ru-RU" sz="14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12DC2AE-5044-4A23-A165-0742BC31E3A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511948" y="2269885"/>
            <a:ext cx="1483200" cy="416000"/>
          </a:xfrm>
        </p:spPr>
        <p:txBody>
          <a:bodyPr/>
          <a:lstStyle/>
          <a:p>
            <a:r>
              <a:rPr lang="en-US" sz="1400" dirty="0" err="1"/>
              <a:t>Communicatie</a:t>
            </a:r>
            <a:r>
              <a:rPr lang="en-US" sz="1400" dirty="0"/>
              <a:t> &amp; </a:t>
            </a:r>
            <a:r>
              <a:rPr lang="en-US" sz="1400" dirty="0" err="1"/>
              <a:t>relatie</a:t>
            </a:r>
            <a:endParaRPr lang="ru-RU" sz="140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A3BB328-E1AE-49F3-959D-D86A5BB2A8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05475" y="2046401"/>
            <a:ext cx="1483200" cy="4160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err="1"/>
              <a:t>Lesontwerp</a:t>
            </a:r>
            <a:endParaRPr lang="ru-RU" sz="1400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7E1B58-5238-46CA-84EF-D6F53C63A0D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506455" y="4621968"/>
            <a:ext cx="1845089" cy="299064"/>
          </a:xfrm>
        </p:spPr>
        <p:txBody>
          <a:bodyPr/>
          <a:lstStyle/>
          <a:p>
            <a:r>
              <a:rPr lang="en-US" dirty="0"/>
              <a:t>Docent </a:t>
            </a:r>
            <a:r>
              <a:rPr lang="en-US" dirty="0" err="1"/>
              <a:t>worden</a:t>
            </a:r>
            <a:endParaRPr lang="ru-RU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0A26A96-E6C0-49B1-B2C7-367E1E0F0FC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nl-NL" b="1" i="0" dirty="0">
                <a:solidFill>
                  <a:srgbClr val="224466"/>
                </a:solidFill>
                <a:effectLst/>
                <a:latin typeface="DINOT-Bold"/>
              </a:rPr>
              <a:t>Talent als Docent helpt bij de oriëntatie op het leraarschap én bij de ontwikkeling van (aankomend) docenten.  Inschrijven voor dit aanbod kan via de website: </a:t>
            </a:r>
            <a:r>
              <a:rPr lang="nl-NL" b="1" i="0" dirty="0">
                <a:solidFill>
                  <a:srgbClr val="224466"/>
                </a:solidFill>
                <a:effectLst/>
                <a:latin typeface="DINOT-Bold"/>
                <a:hlinkClick r:id="rId2"/>
              </a:rPr>
              <a:t>www.talentalsdocent.nl</a:t>
            </a:r>
            <a:endParaRPr lang="nl-NL" b="1" i="0" dirty="0">
              <a:solidFill>
                <a:srgbClr val="224466"/>
              </a:solidFill>
              <a:effectLst/>
              <a:latin typeface="DINOT-Bold"/>
            </a:endParaRPr>
          </a:p>
          <a:p>
            <a:endParaRPr lang="nl-NL" b="1" i="0" dirty="0">
              <a:solidFill>
                <a:srgbClr val="003366"/>
              </a:solidFill>
              <a:effectLst/>
              <a:latin typeface="DINOT-Bold"/>
            </a:endParaRPr>
          </a:p>
          <a:p>
            <a:endParaRPr lang="ru-R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FBC7ACE-41BF-4DD1-82FB-60DBD927CE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z="1400" dirty="0" err="1"/>
              <a:t>Doelsystemen</a:t>
            </a:r>
            <a:endParaRPr lang="ru-RU" sz="140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311BD64-F862-4C85-8A6B-37D094B46EC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z="1400" dirty="0" err="1"/>
              <a:t>Groeps-dynamica</a:t>
            </a:r>
            <a:endParaRPr lang="ru-RU" sz="14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49BD41-5F0B-49E8-AF7C-6FE6299E9CD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z="1400" dirty="0"/>
              <a:t>Portfolio-</a:t>
            </a:r>
            <a:r>
              <a:rPr lang="en-US" sz="1400" dirty="0" err="1"/>
              <a:t>begeleiding</a:t>
            </a:r>
            <a:endParaRPr lang="ru-RU" sz="140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964837D-B749-47C0-8859-B608F056C11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z="1400" dirty="0" err="1"/>
              <a:t>Opfriscursus</a:t>
            </a:r>
            <a:r>
              <a:rPr lang="en-US" sz="1400" dirty="0"/>
              <a:t> </a:t>
            </a:r>
            <a:r>
              <a:rPr lang="en-US" sz="1400" dirty="0" err="1"/>
              <a:t>herintreders</a:t>
            </a:r>
            <a:endParaRPr lang="ru-RU" sz="1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566C738-D968-418F-8856-EF4E76E999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sz="800" b="0" i="0" dirty="0">
                <a:solidFill>
                  <a:srgbClr val="333333"/>
                </a:solidFill>
                <a:effectLst/>
              </a:rPr>
              <a:t>Wil je leren om de  relatie tussen verschillende doelen en de lespraktijk weer te geven in een </a:t>
            </a:r>
            <a:r>
              <a:rPr lang="nl-NL" sz="800" dirty="0">
                <a:solidFill>
                  <a:srgbClr val="333333"/>
                </a:solidFill>
              </a:rPr>
              <a:t>hiërarchisch opgebouwd systeem, volg dan deze module!</a:t>
            </a:r>
            <a:endParaRPr lang="ru-RU" sz="8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744FA19-886F-400B-8F4B-304605162A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800" dirty="0"/>
              <a:t>Wil je </a:t>
            </a:r>
            <a:r>
              <a:rPr lang="en-US" sz="800" dirty="0" err="1"/>
              <a:t>leren</a:t>
            </a:r>
            <a:r>
              <a:rPr lang="en-US" sz="800" dirty="0"/>
              <a:t> hoe je de </a:t>
            </a:r>
            <a:r>
              <a:rPr lang="en-US" sz="800" dirty="0" err="1"/>
              <a:t>dynamiek</a:t>
            </a:r>
            <a:r>
              <a:rPr lang="en-US" sz="800" dirty="0"/>
              <a:t> in </a:t>
            </a:r>
            <a:r>
              <a:rPr lang="en-US" sz="800" dirty="0" err="1"/>
              <a:t>een</a:t>
            </a:r>
            <a:r>
              <a:rPr lang="en-US" sz="800" dirty="0"/>
              <a:t> </a:t>
            </a:r>
            <a:r>
              <a:rPr lang="en-US" sz="800" dirty="0" err="1"/>
              <a:t>groep</a:t>
            </a:r>
            <a:r>
              <a:rPr lang="en-US" sz="800" dirty="0"/>
              <a:t> </a:t>
            </a:r>
            <a:r>
              <a:rPr lang="en-US" sz="800" dirty="0" err="1"/>
              <a:t>kunt</a:t>
            </a:r>
            <a:r>
              <a:rPr lang="en-US" sz="800" dirty="0"/>
              <a:t> </a:t>
            </a:r>
            <a:r>
              <a:rPr lang="en-US" sz="800" dirty="0" err="1"/>
              <a:t>herkennen</a:t>
            </a:r>
            <a:r>
              <a:rPr lang="en-US" sz="800" dirty="0"/>
              <a:t> </a:t>
            </a:r>
            <a:r>
              <a:rPr lang="en-US" sz="800" dirty="0" err="1"/>
              <a:t>en</a:t>
            </a:r>
            <a:r>
              <a:rPr lang="en-US" sz="800" dirty="0"/>
              <a:t> hoe je </a:t>
            </a:r>
            <a:r>
              <a:rPr lang="en-US" sz="800" dirty="0" err="1"/>
              <a:t>hiermee</a:t>
            </a:r>
            <a:r>
              <a:rPr lang="en-US" sz="800" dirty="0"/>
              <a:t> om </a:t>
            </a:r>
            <a:r>
              <a:rPr lang="en-US" sz="800" dirty="0" err="1"/>
              <a:t>kunt</a:t>
            </a:r>
            <a:r>
              <a:rPr lang="en-US" sz="800" dirty="0"/>
              <a:t> </a:t>
            </a:r>
            <a:r>
              <a:rPr lang="en-US" sz="800" dirty="0" err="1"/>
              <a:t>gaan</a:t>
            </a:r>
            <a:r>
              <a:rPr lang="en-US" sz="800" dirty="0"/>
              <a:t> om je </a:t>
            </a:r>
            <a:r>
              <a:rPr lang="en-US" sz="800" dirty="0" err="1"/>
              <a:t>doelen</a:t>
            </a:r>
            <a:r>
              <a:rPr lang="en-US" sz="800" dirty="0"/>
              <a:t> </a:t>
            </a:r>
            <a:r>
              <a:rPr lang="en-US" sz="800" dirty="0" err="1"/>
              <a:t>te</a:t>
            </a:r>
            <a:r>
              <a:rPr lang="en-US" sz="800" dirty="0"/>
              <a:t> </a:t>
            </a:r>
            <a:r>
              <a:rPr lang="en-US" sz="800" dirty="0" err="1"/>
              <a:t>verwezenlijken</a:t>
            </a:r>
            <a:r>
              <a:rPr lang="en-US" sz="800" dirty="0"/>
              <a:t>, </a:t>
            </a:r>
            <a:r>
              <a:rPr lang="en-US" sz="800" dirty="0" err="1"/>
              <a:t>volg</a:t>
            </a:r>
            <a:r>
              <a:rPr lang="en-US" sz="800" dirty="0"/>
              <a:t> dan </a:t>
            </a:r>
            <a:r>
              <a:rPr lang="en-US" sz="800" dirty="0" err="1"/>
              <a:t>deze</a:t>
            </a:r>
            <a:r>
              <a:rPr lang="en-US" sz="800" dirty="0"/>
              <a:t> module!</a:t>
            </a:r>
            <a:endParaRPr lang="ru-RU" sz="8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A1FC36-9475-4B00-93FA-42D000222D7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800" dirty="0"/>
              <a:t>Wil je </a:t>
            </a:r>
            <a:r>
              <a:rPr lang="en-US" sz="800" dirty="0" err="1"/>
              <a:t>ondersteund</a:t>
            </a:r>
            <a:r>
              <a:rPr lang="en-US" sz="800" dirty="0"/>
              <a:t> </a:t>
            </a:r>
            <a:r>
              <a:rPr lang="en-US" sz="800" dirty="0" err="1"/>
              <a:t>worden</a:t>
            </a:r>
            <a:r>
              <a:rPr lang="en-US" sz="800" dirty="0"/>
              <a:t> </a:t>
            </a:r>
            <a:r>
              <a:rPr lang="en-US" sz="800" dirty="0" err="1"/>
              <a:t>bij</a:t>
            </a:r>
            <a:r>
              <a:rPr lang="en-US" sz="800" dirty="0"/>
              <a:t> het </a:t>
            </a:r>
            <a:r>
              <a:rPr lang="en-US" sz="800" dirty="0" err="1"/>
              <a:t>samenstellen</a:t>
            </a:r>
            <a:r>
              <a:rPr lang="en-US" sz="800" dirty="0"/>
              <a:t> van je portfolio </a:t>
            </a:r>
            <a:r>
              <a:rPr lang="en-US" sz="800" dirty="0" err="1"/>
              <a:t>ter</a:t>
            </a:r>
            <a:r>
              <a:rPr lang="en-US" sz="800" dirty="0"/>
              <a:t> </a:t>
            </a:r>
            <a:r>
              <a:rPr lang="en-US" sz="800" dirty="0" err="1"/>
              <a:t>voorbereiding</a:t>
            </a:r>
            <a:r>
              <a:rPr lang="en-US" sz="800" dirty="0"/>
              <a:t> op </a:t>
            </a:r>
            <a:r>
              <a:rPr lang="en-US" sz="800" dirty="0" err="1"/>
              <a:t>jouw</a:t>
            </a:r>
            <a:r>
              <a:rPr lang="en-US" sz="800" dirty="0"/>
              <a:t> assessment, </a:t>
            </a:r>
            <a:r>
              <a:rPr lang="en-US" sz="800" dirty="0" err="1"/>
              <a:t>maak</a:t>
            </a:r>
            <a:r>
              <a:rPr lang="en-US" sz="800" dirty="0"/>
              <a:t> dan </a:t>
            </a:r>
            <a:r>
              <a:rPr lang="en-US" sz="800" dirty="0" err="1"/>
              <a:t>gebruik</a:t>
            </a:r>
            <a:r>
              <a:rPr lang="en-US" sz="800" dirty="0"/>
              <a:t> van </a:t>
            </a:r>
            <a:r>
              <a:rPr lang="en-US" sz="800" dirty="0" err="1"/>
              <a:t>onze</a:t>
            </a:r>
            <a:r>
              <a:rPr lang="en-US" sz="800" dirty="0"/>
              <a:t> expertise!</a:t>
            </a:r>
            <a:endParaRPr lang="ru-RU" sz="8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BE9F4AE-6660-47E7-9A2C-E221974BEF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800" dirty="0"/>
              <a:t>Heb je </a:t>
            </a:r>
            <a:r>
              <a:rPr lang="en-US" sz="800" dirty="0" err="1"/>
              <a:t>ooit</a:t>
            </a:r>
            <a:r>
              <a:rPr lang="en-US" sz="800" dirty="0"/>
              <a:t> </a:t>
            </a:r>
            <a:r>
              <a:rPr lang="en-US" sz="800" dirty="0" err="1"/>
              <a:t>een</a:t>
            </a:r>
            <a:r>
              <a:rPr lang="en-US" sz="800" dirty="0"/>
              <a:t> </a:t>
            </a:r>
            <a:r>
              <a:rPr lang="en-US" sz="800" dirty="0" err="1"/>
              <a:t>onderwijsbevoegdheid</a:t>
            </a:r>
            <a:r>
              <a:rPr lang="en-US" sz="800" dirty="0"/>
              <a:t> </a:t>
            </a:r>
            <a:r>
              <a:rPr lang="en-US" sz="800" dirty="0" err="1"/>
              <a:t>gehaald</a:t>
            </a:r>
            <a:r>
              <a:rPr lang="en-US" sz="800" dirty="0"/>
              <a:t>, </a:t>
            </a:r>
            <a:r>
              <a:rPr lang="en-US" sz="800" dirty="0" err="1"/>
              <a:t>overweeg</a:t>
            </a:r>
            <a:r>
              <a:rPr lang="en-US" sz="800" dirty="0"/>
              <a:t> je om </a:t>
            </a:r>
            <a:r>
              <a:rPr lang="en-US" sz="800" dirty="0" err="1"/>
              <a:t>terug</a:t>
            </a:r>
            <a:r>
              <a:rPr lang="en-US" sz="800" dirty="0"/>
              <a:t> </a:t>
            </a:r>
            <a:r>
              <a:rPr lang="en-US" sz="800" dirty="0" err="1"/>
              <a:t>te</a:t>
            </a:r>
            <a:r>
              <a:rPr lang="en-US" sz="800" dirty="0"/>
              <a:t> </a:t>
            </a:r>
            <a:r>
              <a:rPr lang="en-US" sz="800" dirty="0" err="1"/>
              <a:t>keren</a:t>
            </a:r>
            <a:r>
              <a:rPr lang="en-US" sz="800" dirty="0"/>
              <a:t> maar </a:t>
            </a:r>
            <a:r>
              <a:rPr lang="en-US" sz="800" dirty="0" err="1"/>
              <a:t>twijfel</a:t>
            </a:r>
            <a:r>
              <a:rPr lang="en-US" sz="800" dirty="0"/>
              <a:t> je </a:t>
            </a:r>
            <a:r>
              <a:rPr lang="en-US" sz="800" dirty="0" err="1"/>
              <a:t>aan</a:t>
            </a:r>
            <a:r>
              <a:rPr lang="en-US" sz="800" dirty="0"/>
              <a:t> je </a:t>
            </a:r>
            <a:r>
              <a:rPr lang="en-US" sz="800" dirty="0" err="1"/>
              <a:t>parate</a:t>
            </a:r>
            <a:r>
              <a:rPr lang="en-US" sz="800" dirty="0"/>
              <a:t> </a:t>
            </a:r>
            <a:r>
              <a:rPr lang="en-US" sz="800" dirty="0" err="1"/>
              <a:t>kennis</a:t>
            </a:r>
            <a:r>
              <a:rPr lang="en-US" sz="800" dirty="0"/>
              <a:t>, </a:t>
            </a:r>
            <a:r>
              <a:rPr lang="en-US" sz="800" dirty="0" err="1"/>
              <a:t>volg</a:t>
            </a:r>
            <a:r>
              <a:rPr lang="en-US" sz="800" dirty="0"/>
              <a:t> dan </a:t>
            </a:r>
            <a:r>
              <a:rPr lang="en-US" sz="800" dirty="0" err="1"/>
              <a:t>deze</a:t>
            </a:r>
            <a:r>
              <a:rPr lang="en-US" sz="800" dirty="0"/>
              <a:t> </a:t>
            </a:r>
            <a:r>
              <a:rPr lang="en-US" sz="800" dirty="0" err="1"/>
              <a:t>opfriscursus</a:t>
            </a:r>
            <a:r>
              <a:rPr lang="en-US" sz="800" dirty="0"/>
              <a:t>!</a:t>
            </a:r>
            <a:endParaRPr lang="ru-RU" sz="800" dirty="0"/>
          </a:p>
        </p:txBody>
      </p:sp>
      <p:pic>
        <p:nvPicPr>
          <p:cNvPr id="48" name="Picture 4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987C4B0-DDB4-4E12-B43F-DA5F76D60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1544" y="434050"/>
            <a:ext cx="2112756" cy="59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2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rgbClr val="F58A1F"/>
      </a:dk1>
      <a:lt1>
        <a:srgbClr val="FFFFFF"/>
      </a:lt1>
      <a:dk2>
        <a:srgbClr val="E1C300"/>
      </a:dk2>
      <a:lt2>
        <a:srgbClr val="E4575E"/>
      </a:lt2>
      <a:accent1>
        <a:srgbClr val="8FD7BE"/>
      </a:accent1>
      <a:accent2>
        <a:srgbClr val="9E84BB"/>
      </a:accent2>
      <a:accent3>
        <a:srgbClr val="6C70C6"/>
      </a:accent3>
      <a:accent4>
        <a:srgbClr val="4D82BF"/>
      </a:accent4>
      <a:accent5>
        <a:srgbClr val="009CC2"/>
      </a:accent5>
      <a:accent6>
        <a:srgbClr val="9BC100"/>
      </a:accent6>
      <a:hlink>
        <a:srgbClr val="000000"/>
      </a:hlink>
      <a:folHlink>
        <a:srgbClr val="000000"/>
      </a:folHlink>
    </a:clrScheme>
    <a:fontScheme name="Custom 7">
      <a:majorFont>
        <a:latin typeface="Bookman Old Style"/>
        <a:ea typeface=""/>
        <a:cs typeface=""/>
      </a:majorFont>
      <a:minorFont>
        <a:latin typeface="Arial Narro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44594937_win32_fixed.potx" id="{BE3F594B-3B73-418E-AB5F-BF51F6A04335}" vid="{4A199DF4-2C8A-45D4-8913-4EB35AA155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Financial infographics poster</Template>
  <TotalTime>2453</TotalTime>
  <Words>262</Words>
  <Application>Microsoft Macintosh PowerPoint</Application>
  <PresentationFormat>Diavoorstelling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Bookman Old Style</vt:lpstr>
      <vt:lpstr>Calibri</vt:lpstr>
      <vt:lpstr>DINOT-Bold</vt:lpstr>
      <vt:lpstr>Times New Roman</vt:lpstr>
      <vt:lpstr>Office Theme</vt:lpstr>
      <vt:lpstr>Talent als Docent   </vt:lpstr>
    </vt:vector>
  </TitlesOfParts>
  <Company>Vrije Universiteit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Talent als Docent</dc:title>
  <dc:creator>Hobma, M.M.G.M. (Marcelle)</dc:creator>
  <cp:lastModifiedBy>Maaike Jöbsis</cp:lastModifiedBy>
  <cp:revision>9</cp:revision>
  <dcterms:created xsi:type="dcterms:W3CDTF">2022-06-11T19:49:57Z</dcterms:created>
  <dcterms:modified xsi:type="dcterms:W3CDTF">2024-07-08T16:25:52Z</dcterms:modified>
</cp:coreProperties>
</file>