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89" autoAdjust="0"/>
  </p:normalViewPr>
  <p:slideViewPr>
    <p:cSldViewPr snapToGrid="0" showGuides="1">
      <p:cViewPr varScale="1">
        <p:scale>
          <a:sx n="85" d="100"/>
          <a:sy n="85" d="100"/>
        </p:scale>
        <p:origin x="3040" y="168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08.07.2024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hyperlink" Target="http://www.talentalsdocent.nl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Talent </a:t>
            </a:r>
            <a:r>
              <a:rPr lang="en-US" sz="2000" dirty="0" err="1"/>
              <a:t>als</a:t>
            </a:r>
            <a:r>
              <a:rPr lang="en-US" sz="2000" dirty="0"/>
              <a:t> Docent   </a:t>
            </a:r>
            <a:endParaRPr lang="ru-RU" sz="2000" dirty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83B7E261-F076-44C4-8CE3-CC57E586483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sz="1400" dirty="0" err="1"/>
              <a:t>Aanbod</a:t>
            </a:r>
            <a:endParaRPr lang="ru-RU" sz="1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800" dirty="0" err="1"/>
              <a:t>Een</a:t>
            </a:r>
            <a:r>
              <a:rPr lang="en-US" sz="800" dirty="0"/>
              <a:t> </a:t>
            </a:r>
            <a:r>
              <a:rPr lang="en-US" sz="800" dirty="0" err="1"/>
              <a:t>driedaagse</a:t>
            </a:r>
            <a:r>
              <a:rPr lang="en-US" sz="800" dirty="0"/>
              <a:t> training om </a:t>
            </a:r>
            <a:r>
              <a:rPr lang="en-US" sz="800" dirty="0" err="1"/>
              <a:t>te</a:t>
            </a:r>
            <a:r>
              <a:rPr lang="en-US" sz="800" dirty="0"/>
              <a:t> </a:t>
            </a:r>
            <a:r>
              <a:rPr lang="en-US" sz="800" dirty="0" err="1"/>
              <a:t>ontdekken</a:t>
            </a:r>
            <a:r>
              <a:rPr lang="en-US" sz="800" dirty="0"/>
              <a:t> of </a:t>
            </a:r>
            <a:r>
              <a:rPr lang="en-US" sz="800" dirty="0" err="1"/>
              <a:t>een</a:t>
            </a:r>
            <a:r>
              <a:rPr lang="en-US" sz="800" dirty="0"/>
              <a:t> </a:t>
            </a:r>
            <a:r>
              <a:rPr lang="en-US" sz="800" dirty="0" err="1"/>
              <a:t>carriere</a:t>
            </a:r>
            <a:r>
              <a:rPr lang="en-US" sz="800" dirty="0"/>
              <a:t> </a:t>
            </a:r>
            <a:r>
              <a:rPr lang="en-US" sz="800" dirty="0" err="1"/>
              <a:t>als</a:t>
            </a:r>
            <a:r>
              <a:rPr lang="en-US" sz="800" dirty="0"/>
              <a:t> docent </a:t>
            </a:r>
            <a:r>
              <a:rPr lang="en-US" sz="800" dirty="0" err="1"/>
              <a:t>iets</a:t>
            </a:r>
            <a:r>
              <a:rPr lang="en-US" sz="800" dirty="0"/>
              <a:t> </a:t>
            </a:r>
            <a:r>
              <a:rPr lang="en-US" sz="800" dirty="0" err="1"/>
              <a:t>voor</a:t>
            </a:r>
            <a:r>
              <a:rPr lang="en-US" sz="800" dirty="0"/>
              <a:t> </a:t>
            </a:r>
            <a:r>
              <a:rPr lang="en-US" sz="800" dirty="0" err="1"/>
              <a:t>jou</a:t>
            </a:r>
            <a:r>
              <a:rPr lang="en-US" sz="800" dirty="0"/>
              <a:t> is. Je </a:t>
            </a:r>
            <a:r>
              <a:rPr lang="en-US" sz="800" dirty="0" err="1"/>
              <a:t>maakt</a:t>
            </a:r>
            <a:r>
              <a:rPr lang="en-US" sz="800" dirty="0"/>
              <a:t> </a:t>
            </a:r>
            <a:r>
              <a:rPr lang="en-US" sz="800" dirty="0" err="1"/>
              <a:t>kennis</a:t>
            </a:r>
            <a:r>
              <a:rPr lang="en-US" sz="800" dirty="0"/>
              <a:t> met </a:t>
            </a:r>
            <a:r>
              <a:rPr lang="en-US" sz="800" dirty="0" err="1"/>
              <a:t>verschillende</a:t>
            </a:r>
            <a:r>
              <a:rPr lang="en-US" sz="800" dirty="0"/>
              <a:t> </a:t>
            </a:r>
            <a:r>
              <a:rPr lang="en-US" sz="800" dirty="0" err="1"/>
              <a:t>aspecten</a:t>
            </a:r>
            <a:r>
              <a:rPr lang="en-US" sz="800" dirty="0"/>
              <a:t> van het </a:t>
            </a:r>
            <a:r>
              <a:rPr lang="en-US" sz="800" dirty="0" err="1"/>
              <a:t>beroep</a:t>
            </a:r>
            <a:r>
              <a:rPr lang="en-US" sz="800" dirty="0"/>
              <a:t>.  </a:t>
            </a:r>
            <a:endParaRPr lang="ru-RU" sz="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2" y="1412514"/>
            <a:ext cx="1226351" cy="633887"/>
          </a:xfrm>
        </p:spPr>
        <p:txBody>
          <a:bodyPr/>
          <a:lstStyle/>
          <a:p>
            <a:r>
              <a:rPr lang="en-US" sz="800" dirty="0"/>
              <a:t>Ter </a:t>
            </a:r>
            <a:r>
              <a:rPr lang="en-US" sz="800" dirty="0" err="1"/>
              <a:t>ondersteuning</a:t>
            </a:r>
            <a:r>
              <a:rPr lang="en-US" sz="800" dirty="0"/>
              <a:t> </a:t>
            </a:r>
            <a:r>
              <a:rPr lang="en-US" sz="800" dirty="0" err="1"/>
              <a:t>en</a:t>
            </a:r>
            <a:r>
              <a:rPr lang="en-US" sz="800" dirty="0"/>
              <a:t> </a:t>
            </a:r>
            <a:r>
              <a:rPr lang="en-US" sz="800" dirty="0" err="1"/>
              <a:t>voor-bereiding</a:t>
            </a:r>
            <a:r>
              <a:rPr lang="en-US" sz="800" dirty="0"/>
              <a:t> op het </a:t>
            </a:r>
            <a:r>
              <a:rPr lang="en-US" sz="800" dirty="0" err="1"/>
              <a:t>geven</a:t>
            </a:r>
            <a:r>
              <a:rPr lang="en-US" sz="800" dirty="0"/>
              <a:t> van </a:t>
            </a:r>
            <a:r>
              <a:rPr lang="en-US" sz="800" dirty="0" err="1"/>
              <a:t>jouw</a:t>
            </a:r>
            <a:r>
              <a:rPr lang="en-US" sz="800" dirty="0"/>
              <a:t> </a:t>
            </a:r>
            <a:r>
              <a:rPr lang="en-US" sz="800" dirty="0" err="1"/>
              <a:t>eerste</a:t>
            </a:r>
            <a:r>
              <a:rPr lang="en-US" sz="800" dirty="0"/>
              <a:t> lessen </a:t>
            </a:r>
            <a:r>
              <a:rPr lang="en-US" sz="800" dirty="0" err="1"/>
              <a:t>een</a:t>
            </a:r>
            <a:r>
              <a:rPr lang="en-US" sz="800" dirty="0"/>
              <a:t> training van </a:t>
            </a:r>
            <a:r>
              <a:rPr lang="en-US" sz="800" dirty="0" err="1"/>
              <a:t>een</a:t>
            </a:r>
            <a:r>
              <a:rPr lang="en-US" sz="800" dirty="0"/>
              <a:t> </a:t>
            </a:r>
            <a:r>
              <a:rPr lang="en-US" sz="800" dirty="0" err="1"/>
              <a:t>dag</a:t>
            </a:r>
            <a:r>
              <a:rPr lang="en-US" sz="800" dirty="0"/>
              <a:t> </a:t>
            </a:r>
            <a:r>
              <a:rPr lang="en-US" sz="800" dirty="0" err="1"/>
              <a:t>voorafgaand</a:t>
            </a:r>
            <a:r>
              <a:rPr lang="en-US" sz="800" dirty="0"/>
              <a:t> </a:t>
            </a:r>
            <a:r>
              <a:rPr lang="en-US" sz="800" dirty="0" err="1"/>
              <a:t>aan</a:t>
            </a:r>
            <a:r>
              <a:rPr lang="en-US" sz="800" dirty="0"/>
              <a:t> de start van het </a:t>
            </a:r>
            <a:r>
              <a:rPr lang="en-US" sz="800" dirty="0" err="1"/>
              <a:t>nieuwe</a:t>
            </a:r>
            <a:r>
              <a:rPr lang="en-US" sz="800" dirty="0"/>
              <a:t> </a:t>
            </a:r>
            <a:r>
              <a:rPr lang="en-US" sz="800" dirty="0" err="1"/>
              <a:t>schooljaar</a:t>
            </a:r>
            <a:r>
              <a:rPr lang="en-US" sz="800" dirty="0"/>
              <a:t>.</a:t>
            </a:r>
            <a:endParaRPr lang="ru-RU" sz="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94023" y="1424690"/>
            <a:ext cx="1174750" cy="633887"/>
          </a:xfrm>
        </p:spPr>
        <p:txBody>
          <a:bodyPr/>
          <a:lstStyle/>
          <a:p>
            <a:r>
              <a:rPr lang="nl-NL" sz="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Wil je iets leren over het belang van een </a:t>
            </a:r>
            <a:r>
              <a:rPr lang="nl-NL" sz="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sterke band tussen docent en leerling én hoe je deze band kunt versterken, volg dan deze module!</a:t>
            </a:r>
            <a:endParaRPr lang="ru-RU" sz="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360209"/>
            <a:ext cx="1174750" cy="633887"/>
          </a:xfrm>
        </p:spPr>
        <p:txBody>
          <a:bodyPr/>
          <a:lstStyle/>
          <a:p>
            <a:r>
              <a:rPr lang="en-US" sz="800" dirty="0"/>
              <a:t>Wil je </a:t>
            </a:r>
            <a:r>
              <a:rPr lang="en-US" sz="800" dirty="0" err="1"/>
              <a:t>leren</a:t>
            </a:r>
            <a:r>
              <a:rPr lang="en-US" sz="800" dirty="0"/>
              <a:t> hoe je </a:t>
            </a:r>
            <a:r>
              <a:rPr lang="en-US" sz="800" dirty="0" err="1"/>
              <a:t>een</a:t>
            </a:r>
            <a:r>
              <a:rPr lang="en-US" sz="800" dirty="0"/>
              <a:t> les </a:t>
            </a:r>
            <a:r>
              <a:rPr lang="en-US" sz="800" dirty="0" err="1"/>
              <a:t>effectief</a:t>
            </a:r>
            <a:r>
              <a:rPr lang="en-US" sz="800" dirty="0"/>
              <a:t> </a:t>
            </a:r>
            <a:r>
              <a:rPr lang="en-US" sz="800" dirty="0" err="1"/>
              <a:t>en</a:t>
            </a:r>
            <a:r>
              <a:rPr lang="en-US" sz="800" dirty="0"/>
              <a:t> efficient </a:t>
            </a:r>
            <a:r>
              <a:rPr lang="en-US" sz="800" dirty="0" err="1"/>
              <a:t>kunt</a:t>
            </a:r>
            <a:r>
              <a:rPr lang="en-US" sz="800" dirty="0"/>
              <a:t> </a:t>
            </a:r>
            <a:r>
              <a:rPr lang="en-US" sz="800" dirty="0" err="1"/>
              <a:t>organiseren</a:t>
            </a:r>
            <a:r>
              <a:rPr lang="en-US" sz="800" dirty="0"/>
              <a:t>, meld je dan </a:t>
            </a:r>
            <a:r>
              <a:rPr lang="en-US" sz="800" dirty="0" err="1"/>
              <a:t>aan</a:t>
            </a:r>
            <a:r>
              <a:rPr lang="en-US" sz="800" dirty="0"/>
              <a:t> </a:t>
            </a:r>
            <a:r>
              <a:rPr lang="en-US" sz="800" dirty="0" err="1"/>
              <a:t>voor</a:t>
            </a:r>
            <a:r>
              <a:rPr lang="en-US" sz="800" dirty="0"/>
              <a:t> de module </a:t>
            </a:r>
            <a:r>
              <a:rPr lang="en-US" sz="800" dirty="0" err="1"/>
              <a:t>lesontwerp</a:t>
            </a:r>
            <a:r>
              <a:rPr lang="en-US" sz="800"/>
              <a:t>!</a:t>
            </a:r>
            <a:endParaRPr lang="ru-RU" sz="8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42718" y="2406028"/>
            <a:ext cx="1483200" cy="416000"/>
          </a:xfrm>
        </p:spPr>
        <p:txBody>
          <a:bodyPr/>
          <a:lstStyle/>
          <a:p>
            <a:r>
              <a:rPr lang="en-US" sz="1400" dirty="0" err="1"/>
              <a:t>Ontdek</a:t>
            </a:r>
            <a:r>
              <a:rPr lang="en-US" sz="1400" dirty="0"/>
              <a:t> Je Talent Als Docent</a:t>
            </a:r>
            <a:endParaRPr lang="ru-RU" sz="14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94082" y="2190616"/>
            <a:ext cx="1483200" cy="416000"/>
          </a:xfrm>
        </p:spPr>
        <p:txBody>
          <a:bodyPr/>
          <a:lstStyle/>
          <a:p>
            <a:r>
              <a:rPr lang="en-US" sz="1400" dirty="0" err="1"/>
              <a:t>Sterke</a:t>
            </a:r>
            <a:r>
              <a:rPr lang="en-US" dirty="0"/>
              <a:t> </a:t>
            </a:r>
            <a:r>
              <a:rPr lang="en-US" sz="1400" dirty="0"/>
              <a:t>Start</a:t>
            </a:r>
            <a:endParaRPr lang="ru-RU" sz="14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11948" y="2269885"/>
            <a:ext cx="1483200" cy="416000"/>
          </a:xfrm>
        </p:spPr>
        <p:txBody>
          <a:bodyPr/>
          <a:lstStyle/>
          <a:p>
            <a:r>
              <a:rPr lang="en-US" sz="1400" dirty="0" err="1"/>
              <a:t>Communicatie</a:t>
            </a:r>
            <a:r>
              <a:rPr lang="en-US" sz="1400" dirty="0"/>
              <a:t> &amp; </a:t>
            </a:r>
            <a:r>
              <a:rPr lang="en-US" sz="1400" dirty="0" err="1"/>
              <a:t>relatie</a:t>
            </a:r>
            <a:endParaRPr lang="ru-RU" sz="14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05475" y="2046401"/>
            <a:ext cx="1483200" cy="416000"/>
          </a:xfrm>
        </p:spPr>
        <p:txBody>
          <a:bodyPr/>
          <a:lstStyle/>
          <a:p>
            <a:endParaRPr lang="en-US" dirty="0"/>
          </a:p>
          <a:p>
            <a:r>
              <a:rPr lang="en-US" sz="1400" dirty="0" err="1"/>
              <a:t>Lesontwerp</a:t>
            </a:r>
            <a:endParaRPr lang="ru-RU" sz="1400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06455" y="4621968"/>
            <a:ext cx="1845089" cy="299064"/>
          </a:xfrm>
        </p:spPr>
        <p:txBody>
          <a:bodyPr/>
          <a:lstStyle/>
          <a:p>
            <a:r>
              <a:rPr lang="en-US" dirty="0"/>
              <a:t>Docent </a:t>
            </a:r>
            <a:r>
              <a:rPr lang="en-US" dirty="0" err="1"/>
              <a:t>worden</a:t>
            </a:r>
            <a:endParaRPr lang="ru-RU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0A26A96-E6C0-49B1-B2C7-367E1E0F0F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nl-NL" b="1" i="0" dirty="0">
                <a:solidFill>
                  <a:srgbClr val="224466"/>
                </a:solidFill>
                <a:effectLst/>
                <a:latin typeface="DINOT-Bold"/>
              </a:rPr>
              <a:t>Talent als Docent helpt bij de oriëntatie op het leraarschap én bij de ontwikkeling van (aankomend) docenten.  Inschrijven voor dit aanbod kan via de website: </a:t>
            </a:r>
            <a:r>
              <a:rPr lang="nl-NL" b="1" i="0" dirty="0">
                <a:solidFill>
                  <a:srgbClr val="224466"/>
                </a:solidFill>
                <a:effectLst/>
                <a:latin typeface="DINOT-Bold"/>
                <a:hlinkClick r:id="rId2"/>
              </a:rPr>
              <a:t>www.talentalsdocent.nl</a:t>
            </a:r>
            <a:endParaRPr lang="nl-NL" b="1" i="0" dirty="0">
              <a:solidFill>
                <a:srgbClr val="224466"/>
              </a:solidFill>
              <a:effectLst/>
              <a:latin typeface="DINOT-Bold"/>
            </a:endParaRPr>
          </a:p>
          <a:p>
            <a:endParaRPr lang="nl-NL" b="1" i="0" dirty="0">
              <a:solidFill>
                <a:srgbClr val="003366"/>
              </a:solidFill>
              <a:effectLst/>
              <a:latin typeface="DINOT-Bold"/>
            </a:endParaRPr>
          </a:p>
          <a:p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1400" dirty="0" err="1"/>
              <a:t>Doelsystemen</a:t>
            </a:r>
            <a:endParaRPr lang="ru-RU" sz="140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sz="1400" dirty="0" err="1"/>
              <a:t>Groeps-dynamica</a:t>
            </a:r>
            <a:endParaRPr lang="ru-RU" sz="14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1400" dirty="0"/>
              <a:t>Portfolio-</a:t>
            </a:r>
            <a:r>
              <a:rPr lang="en-US" sz="1400" dirty="0" err="1"/>
              <a:t>begeleiding</a:t>
            </a:r>
            <a:endParaRPr lang="ru-RU" sz="140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1400" dirty="0" err="1"/>
              <a:t>Opfriscursus</a:t>
            </a:r>
            <a:r>
              <a:rPr lang="en-US" sz="1400" dirty="0"/>
              <a:t> </a:t>
            </a:r>
            <a:r>
              <a:rPr lang="en-US" sz="1400" dirty="0" err="1"/>
              <a:t>herintreders</a:t>
            </a:r>
            <a:endParaRPr lang="ru-RU" sz="1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sz="800" b="0" i="0" dirty="0">
                <a:solidFill>
                  <a:srgbClr val="333333"/>
                </a:solidFill>
                <a:effectLst/>
              </a:rPr>
              <a:t>Wil je leren om de  relatie tussen verschillende doelen en de lespraktijk weer te geven in een </a:t>
            </a:r>
            <a:r>
              <a:rPr lang="nl-NL" sz="800" dirty="0">
                <a:solidFill>
                  <a:srgbClr val="333333"/>
                </a:solidFill>
              </a:rPr>
              <a:t>hiërarchisch opgebouwd systeem, volg dan deze module!</a:t>
            </a:r>
            <a:endParaRPr lang="ru-RU" sz="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800" dirty="0"/>
              <a:t>Wil je </a:t>
            </a:r>
            <a:r>
              <a:rPr lang="en-US" sz="800" dirty="0" err="1"/>
              <a:t>leren</a:t>
            </a:r>
            <a:r>
              <a:rPr lang="en-US" sz="800" dirty="0"/>
              <a:t> hoe je de </a:t>
            </a:r>
            <a:r>
              <a:rPr lang="en-US" sz="800" dirty="0" err="1"/>
              <a:t>dynamiek</a:t>
            </a:r>
            <a:r>
              <a:rPr lang="en-US" sz="800" dirty="0"/>
              <a:t> in </a:t>
            </a:r>
            <a:r>
              <a:rPr lang="en-US" sz="800" dirty="0" err="1"/>
              <a:t>een</a:t>
            </a:r>
            <a:r>
              <a:rPr lang="en-US" sz="800" dirty="0"/>
              <a:t> </a:t>
            </a:r>
            <a:r>
              <a:rPr lang="en-US" sz="800" dirty="0" err="1"/>
              <a:t>groep</a:t>
            </a:r>
            <a:r>
              <a:rPr lang="en-US" sz="800" dirty="0"/>
              <a:t> </a:t>
            </a:r>
            <a:r>
              <a:rPr lang="en-US" sz="800" dirty="0" err="1"/>
              <a:t>kunt</a:t>
            </a:r>
            <a:r>
              <a:rPr lang="en-US" sz="800" dirty="0"/>
              <a:t> </a:t>
            </a:r>
            <a:r>
              <a:rPr lang="en-US" sz="800" dirty="0" err="1"/>
              <a:t>herkennen</a:t>
            </a:r>
            <a:r>
              <a:rPr lang="en-US" sz="800" dirty="0"/>
              <a:t> </a:t>
            </a:r>
            <a:r>
              <a:rPr lang="en-US" sz="800" dirty="0" err="1"/>
              <a:t>en</a:t>
            </a:r>
            <a:r>
              <a:rPr lang="en-US" sz="800" dirty="0"/>
              <a:t> hoe je </a:t>
            </a:r>
            <a:r>
              <a:rPr lang="en-US" sz="800" dirty="0" err="1"/>
              <a:t>hiermee</a:t>
            </a:r>
            <a:r>
              <a:rPr lang="en-US" sz="800" dirty="0"/>
              <a:t> om </a:t>
            </a:r>
            <a:r>
              <a:rPr lang="en-US" sz="800" dirty="0" err="1"/>
              <a:t>kunt</a:t>
            </a:r>
            <a:r>
              <a:rPr lang="en-US" sz="800" dirty="0"/>
              <a:t> </a:t>
            </a:r>
            <a:r>
              <a:rPr lang="en-US" sz="800" dirty="0" err="1"/>
              <a:t>gaan</a:t>
            </a:r>
            <a:r>
              <a:rPr lang="en-US" sz="800" dirty="0"/>
              <a:t> om je </a:t>
            </a:r>
            <a:r>
              <a:rPr lang="en-US" sz="800" dirty="0" err="1"/>
              <a:t>doelen</a:t>
            </a:r>
            <a:r>
              <a:rPr lang="en-US" sz="800" dirty="0"/>
              <a:t> </a:t>
            </a:r>
            <a:r>
              <a:rPr lang="en-US" sz="800" dirty="0" err="1"/>
              <a:t>te</a:t>
            </a:r>
            <a:r>
              <a:rPr lang="en-US" sz="800" dirty="0"/>
              <a:t> </a:t>
            </a:r>
            <a:r>
              <a:rPr lang="en-US" sz="800" dirty="0" err="1"/>
              <a:t>verwezenlijken</a:t>
            </a:r>
            <a:r>
              <a:rPr lang="en-US" sz="800" dirty="0"/>
              <a:t>, </a:t>
            </a:r>
            <a:r>
              <a:rPr lang="en-US" sz="800" dirty="0" err="1"/>
              <a:t>volg</a:t>
            </a:r>
            <a:r>
              <a:rPr lang="en-US" sz="800" dirty="0"/>
              <a:t> dan </a:t>
            </a:r>
            <a:r>
              <a:rPr lang="en-US" sz="800" dirty="0" err="1"/>
              <a:t>deze</a:t>
            </a:r>
            <a:r>
              <a:rPr lang="en-US" sz="800" dirty="0"/>
              <a:t> module!</a:t>
            </a:r>
            <a:endParaRPr lang="ru-RU" sz="8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800" dirty="0"/>
              <a:t>Wil je </a:t>
            </a:r>
            <a:r>
              <a:rPr lang="en-US" sz="800" dirty="0" err="1"/>
              <a:t>ondersteund</a:t>
            </a:r>
            <a:r>
              <a:rPr lang="en-US" sz="800" dirty="0"/>
              <a:t> </a:t>
            </a:r>
            <a:r>
              <a:rPr lang="en-US" sz="800" dirty="0" err="1"/>
              <a:t>worden</a:t>
            </a:r>
            <a:r>
              <a:rPr lang="en-US" sz="800" dirty="0"/>
              <a:t> </a:t>
            </a:r>
            <a:r>
              <a:rPr lang="en-US" sz="800" dirty="0" err="1"/>
              <a:t>bij</a:t>
            </a:r>
            <a:r>
              <a:rPr lang="en-US" sz="800" dirty="0"/>
              <a:t> het </a:t>
            </a:r>
            <a:r>
              <a:rPr lang="en-US" sz="800" dirty="0" err="1"/>
              <a:t>samenstellen</a:t>
            </a:r>
            <a:r>
              <a:rPr lang="en-US" sz="800" dirty="0"/>
              <a:t> van je portfolio </a:t>
            </a:r>
            <a:r>
              <a:rPr lang="en-US" sz="800" dirty="0" err="1"/>
              <a:t>ter</a:t>
            </a:r>
            <a:r>
              <a:rPr lang="en-US" sz="800" dirty="0"/>
              <a:t> </a:t>
            </a:r>
            <a:r>
              <a:rPr lang="en-US" sz="800" dirty="0" err="1"/>
              <a:t>voorbereiding</a:t>
            </a:r>
            <a:r>
              <a:rPr lang="en-US" sz="800" dirty="0"/>
              <a:t> op </a:t>
            </a:r>
            <a:r>
              <a:rPr lang="en-US" sz="800" dirty="0" err="1"/>
              <a:t>jouw</a:t>
            </a:r>
            <a:r>
              <a:rPr lang="en-US" sz="800" dirty="0"/>
              <a:t> assessment, </a:t>
            </a:r>
            <a:r>
              <a:rPr lang="en-US" sz="800" dirty="0" err="1"/>
              <a:t>maak</a:t>
            </a:r>
            <a:r>
              <a:rPr lang="en-US" sz="800" dirty="0"/>
              <a:t> dan </a:t>
            </a:r>
            <a:r>
              <a:rPr lang="en-US" sz="800" dirty="0" err="1"/>
              <a:t>gebruik</a:t>
            </a:r>
            <a:r>
              <a:rPr lang="en-US" sz="800" dirty="0"/>
              <a:t> van </a:t>
            </a:r>
            <a:r>
              <a:rPr lang="en-US" sz="800" dirty="0" err="1"/>
              <a:t>onze</a:t>
            </a:r>
            <a:r>
              <a:rPr lang="en-US" sz="800" dirty="0"/>
              <a:t> expertise!</a:t>
            </a:r>
            <a:endParaRPr lang="ru-RU" sz="8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800" dirty="0"/>
              <a:t>Heb je </a:t>
            </a:r>
            <a:r>
              <a:rPr lang="en-US" sz="800" dirty="0" err="1"/>
              <a:t>ooit</a:t>
            </a:r>
            <a:r>
              <a:rPr lang="en-US" sz="800" dirty="0"/>
              <a:t> </a:t>
            </a:r>
            <a:r>
              <a:rPr lang="en-US" sz="800" dirty="0" err="1"/>
              <a:t>een</a:t>
            </a:r>
            <a:r>
              <a:rPr lang="en-US" sz="800" dirty="0"/>
              <a:t> </a:t>
            </a:r>
            <a:r>
              <a:rPr lang="en-US" sz="800" dirty="0" err="1"/>
              <a:t>onderwijsbevoegdheid</a:t>
            </a:r>
            <a:r>
              <a:rPr lang="en-US" sz="800" dirty="0"/>
              <a:t> </a:t>
            </a:r>
            <a:r>
              <a:rPr lang="en-US" sz="800" dirty="0" err="1"/>
              <a:t>gehaald</a:t>
            </a:r>
            <a:r>
              <a:rPr lang="en-US" sz="800" dirty="0"/>
              <a:t>, </a:t>
            </a:r>
            <a:r>
              <a:rPr lang="en-US" sz="800" dirty="0" err="1"/>
              <a:t>overweeg</a:t>
            </a:r>
            <a:r>
              <a:rPr lang="en-US" sz="800" dirty="0"/>
              <a:t> je om </a:t>
            </a:r>
            <a:r>
              <a:rPr lang="en-US" sz="800" dirty="0" err="1"/>
              <a:t>terug</a:t>
            </a:r>
            <a:r>
              <a:rPr lang="en-US" sz="800" dirty="0"/>
              <a:t> </a:t>
            </a:r>
            <a:r>
              <a:rPr lang="en-US" sz="800" dirty="0" err="1"/>
              <a:t>te</a:t>
            </a:r>
            <a:r>
              <a:rPr lang="en-US" sz="800" dirty="0"/>
              <a:t> </a:t>
            </a:r>
            <a:r>
              <a:rPr lang="en-US" sz="800" dirty="0" err="1"/>
              <a:t>keren</a:t>
            </a:r>
            <a:r>
              <a:rPr lang="en-US" sz="800" dirty="0"/>
              <a:t> maar </a:t>
            </a:r>
            <a:r>
              <a:rPr lang="en-US" sz="800" dirty="0" err="1"/>
              <a:t>twijfel</a:t>
            </a:r>
            <a:r>
              <a:rPr lang="en-US" sz="800" dirty="0"/>
              <a:t> je </a:t>
            </a:r>
            <a:r>
              <a:rPr lang="en-US" sz="800" dirty="0" err="1"/>
              <a:t>aan</a:t>
            </a:r>
            <a:r>
              <a:rPr lang="en-US" sz="800" dirty="0"/>
              <a:t> je </a:t>
            </a:r>
            <a:r>
              <a:rPr lang="en-US" sz="800" dirty="0" err="1"/>
              <a:t>parate</a:t>
            </a:r>
            <a:r>
              <a:rPr lang="en-US" sz="800" dirty="0"/>
              <a:t> </a:t>
            </a:r>
            <a:r>
              <a:rPr lang="en-US" sz="800" dirty="0" err="1"/>
              <a:t>kennis</a:t>
            </a:r>
            <a:r>
              <a:rPr lang="en-US" sz="800" dirty="0"/>
              <a:t>, </a:t>
            </a:r>
            <a:r>
              <a:rPr lang="en-US" sz="800" dirty="0" err="1"/>
              <a:t>volg</a:t>
            </a:r>
            <a:r>
              <a:rPr lang="en-US" sz="800" dirty="0"/>
              <a:t> dan </a:t>
            </a:r>
            <a:r>
              <a:rPr lang="en-US" sz="800" dirty="0" err="1"/>
              <a:t>deze</a:t>
            </a:r>
            <a:r>
              <a:rPr lang="en-US" sz="800" dirty="0"/>
              <a:t> </a:t>
            </a:r>
            <a:r>
              <a:rPr lang="en-US" sz="800" dirty="0" err="1"/>
              <a:t>opfriscursus</a:t>
            </a:r>
            <a:r>
              <a:rPr lang="en-US" sz="800" dirty="0"/>
              <a:t>!</a:t>
            </a:r>
            <a:endParaRPr lang="ru-RU" sz="800" dirty="0"/>
          </a:p>
        </p:txBody>
      </p:sp>
      <p:pic>
        <p:nvPicPr>
          <p:cNvPr id="48" name="Picture 4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987C4B0-DDB4-4E12-B43F-DA5F76D60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544" y="434050"/>
            <a:ext cx="2112756" cy="59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.potx" id="{BE3F594B-3B73-418E-AB5F-BF51F6A04335}" vid="{4A199DF4-2C8A-45D4-8913-4EB35AA155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Financial infographics poster</Template>
  <TotalTime>2453</TotalTime>
  <Words>262</Words>
  <Application>Microsoft Macintosh PowerPoint</Application>
  <PresentationFormat>Diavoorstelling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Bookman Old Style</vt:lpstr>
      <vt:lpstr>Calibri</vt:lpstr>
      <vt:lpstr>DINOT-Bold</vt:lpstr>
      <vt:lpstr>Times New Roman</vt:lpstr>
      <vt:lpstr>Office Theme</vt:lpstr>
      <vt:lpstr>Talent als Docent   </vt:lpstr>
    </vt:vector>
  </TitlesOfParts>
  <Company>Vrije Universiteit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 als Docent</dc:title>
  <dc:creator>Hobma, M.M.G.M. (Marcelle)</dc:creator>
  <cp:lastModifiedBy>Maaike Jöbsis</cp:lastModifiedBy>
  <cp:revision>9</cp:revision>
  <dcterms:created xsi:type="dcterms:W3CDTF">2022-06-11T19:49:57Z</dcterms:created>
  <dcterms:modified xsi:type="dcterms:W3CDTF">2024-07-08T16:25:52Z</dcterms:modified>
</cp:coreProperties>
</file>