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352" r:id="rId3"/>
    <p:sldId id="268" r:id="rId4"/>
    <p:sldId id="269" r:id="rId5"/>
    <p:sldId id="320" r:id="rId6"/>
    <p:sldId id="354" r:id="rId7"/>
    <p:sldId id="355" r:id="rId8"/>
    <p:sldId id="353" r:id="rId9"/>
    <p:sldId id="356" r:id="rId10"/>
    <p:sldId id="321" r:id="rId11"/>
    <p:sldId id="350" r:id="rId12"/>
    <p:sldId id="263" r:id="rId13"/>
    <p:sldId id="351" r:id="rId14"/>
    <p:sldId id="345" r:id="rId15"/>
    <p:sldId id="260" r:id="rId16"/>
  </p:sldIdLst>
  <p:sldSz cx="12192000" cy="6858000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44" autoAdjust="0"/>
    <p:restoredTop sz="74842"/>
  </p:normalViewPr>
  <p:slideViewPr>
    <p:cSldViewPr snapToGrid="0">
      <p:cViewPr varScale="1">
        <p:scale>
          <a:sx n="38" d="100"/>
          <a:sy n="38" d="100"/>
        </p:scale>
        <p:origin x="76" y="4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33AD2-3ED5-0643-9377-58FB6D4E5C9F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A6471-351C-7842-B998-0D08087FE8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3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D745F-B51A-F04A-8571-592B4E57AE1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15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A6471-351C-7842-B998-0D08087FE8D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333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Langslopen met kleine suggesties bij uitkomsten</a:t>
            </a:r>
          </a:p>
          <a:p>
            <a:r>
              <a:rPr lang="nl-NL" dirty="0"/>
              <a:t>Vaak grote KO en AK -&gt; ontwikkelen VO en VK</a:t>
            </a:r>
          </a:p>
          <a:p>
            <a:r>
              <a:rPr lang="nl-NL" dirty="0"/>
              <a:t>Meer VO gaat af van KO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A6471-351C-7842-B998-0D08087FE8D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413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Opdracht: In tweetallen situatie uitdenken/schrijven waarin dit gedrag plaatsvond. Wat deed de een wat deed de ander? Waar bevinden de spelers zich in het OK – model?</a:t>
            </a:r>
          </a:p>
          <a:p>
            <a:r>
              <a:rPr lang="nl-NL" dirty="0"/>
              <a:t>Waar zit je invloed om deze situatie rechtsboven te krijgen in het Ok-model?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A6471-351C-7842-B998-0D08087FE8D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505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nabespreking link gaan maken met de winnaarsdriehoek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A6471-351C-7842-B998-0D08087FE8D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258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Denk aan lichaamstaal, nuance</a:t>
            </a:r>
          </a:p>
          <a:p>
            <a:r>
              <a:rPr lang="nl-NL" dirty="0"/>
              <a:t>Uitslag test meenemen in nabespreking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A6471-351C-7842-B998-0D08087FE8D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253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Overdracht en tegenoverdracht benoemen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A6471-351C-7842-B998-0D08087FE8D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51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870A5-D3B8-4627-9287-63EEBF5DB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DD42360-5E04-4EC9-92C6-139A5B335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1382CD-5B47-4E3E-9CF3-9CA729CA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330-2BA8-460E-9FBD-91C9EA417238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E462B5-AFFC-4EF2-A330-5D942DEE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D53A00-DD13-4340-B4A0-F67E7FF3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BB3F-BD33-418A-A987-1D58247F4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56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5B34A-00FD-4D2F-9DE0-91AB8ACD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B39A3A-2A0A-4580-813C-05B457736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DF6E6B-E323-4C08-834F-E563B4DA1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330-2BA8-460E-9FBD-91C9EA417238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4A808A-D25F-4B1C-ABB1-927405C7E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3CD366-1822-4956-A237-57D41264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BB3F-BD33-418A-A987-1D58247F4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57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EE3FC43-DD62-4AE4-AA22-520DE7D43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16AC55D-C651-475B-BE86-04CFBD1ED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637C9F-96D2-417F-BB65-9B89B53F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330-2BA8-460E-9FBD-91C9EA417238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2CC88B-E778-46BC-87F8-1A409DDB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5B933E-1BE7-45A6-8690-52B3FBB3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BB3F-BD33-418A-A987-1D58247F4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17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BC7DA-C06E-47FC-B260-7BD380DD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A6CEAE-C636-490E-8DC1-DBB742847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9F33BC-9BC0-4EE3-BC4B-8363F6D8E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330-2BA8-460E-9FBD-91C9EA417238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EE886F-7481-44F4-B315-F0C64DA3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ACC2FC-B602-4754-9583-4F96F9FB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BB3F-BD33-418A-A987-1D58247F4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93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86898-5FCD-41D3-919A-C5EF57C37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BBAE7F-C3E7-4B96-BA8C-587BFF5BF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73360D-3A31-4772-9EFD-F2D8353A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330-2BA8-460E-9FBD-91C9EA417238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2170A3-DB62-4D52-A306-EDAE484C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9F65BC-B018-457A-B296-A25BB2ED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BB3F-BD33-418A-A987-1D58247F4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82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39516-EBB5-41D9-B47F-BA6B63F88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0AC65E-2BCD-4E71-BD97-8059551EC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7CC217-D6DF-4B0A-97C2-EF4059F61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64F74E-09A2-4848-AD70-26D98FD0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330-2BA8-460E-9FBD-91C9EA417238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2CB196-4570-4794-9410-7DE206E4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D44213-88A9-4A58-B848-A99711070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BB3F-BD33-418A-A987-1D58247F4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72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FA0CC-A9C3-46E3-B9F0-EE142B33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28279F-C344-4673-BE4F-1F7FB77F4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61D60A4-8FF0-4C06-BBBE-B916B410D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4B14BED-51B5-468C-AD52-9C723D547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83C6292-C9CF-4ABD-B4A9-2CF75116B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94A0344-7C0D-4AD9-9BB8-F8E84FE3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330-2BA8-460E-9FBD-91C9EA417238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95869CE-7EB0-46E1-981A-091EB6C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368AE89-3642-4467-B90D-9D8B764A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BB3F-BD33-418A-A987-1D58247F4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57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7C412C-35A0-4592-B8D9-CCA3FD9C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C4B5E74-F0EB-41AF-8B25-C24F4C37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330-2BA8-460E-9FBD-91C9EA417238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9DE1C5D-1DB0-43A3-8FED-7F0C73AB7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AEADED-9340-4939-A18A-1208600B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BB3F-BD33-418A-A987-1D58247F4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50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44465D9-69CE-4DD2-A390-5CBE4B19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330-2BA8-460E-9FBD-91C9EA417238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7A143AE-5E1C-4D1B-8C6A-36B652FC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EF6F20-A914-4213-BD55-286357B8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BB3F-BD33-418A-A987-1D58247F4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080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AC579-5269-4DC3-BF99-AA708A2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E3344D-37FD-4C63-B07D-3E7076CD9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97C1F4-E986-464A-A77E-6D1F0A986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1F3A9F-8239-46BA-A669-9C8236DC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330-2BA8-460E-9FBD-91C9EA417238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09B260-55CF-4AD9-97B2-71A61D54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854282-ADF5-4F95-8DDC-EF97CFCA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BB3F-BD33-418A-A987-1D58247F4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5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C06F6-CD9D-45A6-915F-9478A211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178396E-EA86-4043-AC53-9966161AC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685A8C-67C9-48BB-9510-86F1E47C6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883EC9-DA1A-4CF8-86A7-07E9BC74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330-2BA8-460E-9FBD-91C9EA417238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B15A44-D757-4F48-A962-4C54E6FED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D51670-57DD-4E6A-BF13-CD92BF4F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BB3F-BD33-418A-A987-1D58247F4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734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1219069-9032-471E-BED3-745FEBBAD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04673D-5708-4BB2-8893-A2AF9E656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B898BE-2067-404B-9A7F-16638BFD7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D1330-2BA8-460E-9FBD-91C9EA417238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1CFE92-8CDC-4EBC-B89B-51738A92E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1688E4-0A65-4B1C-9F13-5A52E7BA9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DBB3F-BD33-418A-A987-1D58247F4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189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a-academie.nl/vragenlijst-egogra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586D6-F7FB-4444-9B03-25FCBADC1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Basiscursus Coaching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05ADBB-1FEB-45F2-BA59-E5C6CD538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Bijeenkomst 4</a:t>
            </a:r>
          </a:p>
        </p:txBody>
      </p:sp>
    </p:spTree>
    <p:extLst>
      <p:ext uri="{BB962C8B-B14F-4D97-AF65-F5344CB8AC3E}">
        <p14:creationId xmlns:p14="http://schemas.microsoft.com/office/powerpoint/2010/main" val="2055221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6CE7C0A-5CC1-2A84-C695-E53B40CF2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171" y="272817"/>
            <a:ext cx="8445294" cy="59261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77DDECC-59D9-FA8A-30ED-E7E5CF1DB1EC}"/>
              </a:ext>
            </a:extLst>
          </p:cNvPr>
          <p:cNvSpPr txBox="1"/>
          <p:nvPr/>
        </p:nvSpPr>
        <p:spPr>
          <a:xfrm>
            <a:off x="1008743" y="2335016"/>
            <a:ext cx="1035352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/>
              <a:t>TA in coaching:</a:t>
            </a:r>
          </a:p>
          <a:p>
            <a:r>
              <a:rPr lang="nl-NL" sz="3200" dirty="0"/>
              <a:t>-testuitslag;</a:t>
            </a:r>
            <a:br>
              <a:rPr lang="nl-NL" sz="3200" dirty="0"/>
            </a:br>
            <a:r>
              <a:rPr lang="nl-NL" sz="3200" dirty="0"/>
              <a:t>-koppeling met andere TA modellen;</a:t>
            </a:r>
          </a:p>
        </p:txBody>
      </p:sp>
    </p:spTree>
    <p:extLst>
      <p:ext uri="{BB962C8B-B14F-4D97-AF65-F5344CB8AC3E}">
        <p14:creationId xmlns:p14="http://schemas.microsoft.com/office/powerpoint/2010/main" val="3802454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604CA-18A2-40F7-BD96-CDC42B4A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30" y="365125"/>
            <a:ext cx="11135970" cy="2156402"/>
          </a:xfrm>
        </p:spPr>
        <p:txBody>
          <a:bodyPr/>
          <a:lstStyle/>
          <a:p>
            <a:pPr algn="ctr"/>
            <a:br>
              <a:rPr lang="nl-NL" b="1" dirty="0"/>
            </a:br>
            <a:endParaRPr lang="nl-NL" sz="3600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1D0E20A-3D4E-4485-8FDD-2232A70046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29" y="4267200"/>
            <a:ext cx="3304303" cy="1822197"/>
          </a:xfrm>
        </p:spPr>
      </p:pic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6F5BA68D-6F73-EDCD-E52F-18FDEE585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067" y="297161"/>
            <a:ext cx="5119694" cy="3704131"/>
          </a:xfrm>
          <a:prstGeom prst="rect">
            <a:avLst/>
          </a:prstGeom>
        </p:spPr>
      </p:pic>
      <p:pic>
        <p:nvPicPr>
          <p:cNvPr id="5" name="Tijdelijke aanduiding voor inhoud 6">
            <a:extLst>
              <a:ext uri="{FF2B5EF4-FFF2-40B4-BE49-F238E27FC236}">
                <a16:creationId xmlns:a16="http://schemas.microsoft.com/office/drawing/2014/main" id="{26A4A611-2C41-053E-FFA3-358B7A999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421" y="365125"/>
            <a:ext cx="4587711" cy="3704131"/>
          </a:xfrm>
          <a:prstGeom prst="rect">
            <a:avLst/>
          </a:prstGeom>
        </p:spPr>
      </p:pic>
      <p:pic>
        <p:nvPicPr>
          <p:cNvPr id="9" name="Tijdelijke aanduiding voor inhoud 5">
            <a:extLst>
              <a:ext uri="{FF2B5EF4-FFF2-40B4-BE49-F238E27FC236}">
                <a16:creationId xmlns:a16="http://schemas.microsoft.com/office/drawing/2014/main" id="{9D0D299A-8271-97AB-D612-C659C0A6F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67" y="4267200"/>
            <a:ext cx="3304303" cy="18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0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0D27B6-7D70-AFE9-8591-A34760C5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304" y="2436541"/>
            <a:ext cx="9705392" cy="314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b="1" dirty="0"/>
              <a:t>Opdracht in twee rondes.</a:t>
            </a:r>
          </a:p>
          <a:p>
            <a:pPr marL="0" indent="0">
              <a:buNone/>
            </a:pPr>
            <a:r>
              <a:rPr lang="nl-NL" sz="4000" dirty="0"/>
              <a:t>Voer een </a:t>
            </a:r>
            <a:r>
              <a:rPr lang="nl-NL" sz="4000" dirty="0" err="1"/>
              <a:t>een</a:t>
            </a:r>
            <a:r>
              <a:rPr lang="nl-NL" sz="4000" dirty="0"/>
              <a:t> coachgesprek met gebruik van de drama-/winnaarsdriehoek en de </a:t>
            </a:r>
            <a:r>
              <a:rPr lang="nl-NL" sz="4000" dirty="0" err="1"/>
              <a:t>egoposities</a:t>
            </a:r>
            <a:r>
              <a:rPr lang="nl-NL" sz="4000" dirty="0"/>
              <a:t>.</a:t>
            </a:r>
          </a:p>
          <a:p>
            <a:pPr marL="0" indent="0">
              <a:buNone/>
            </a:pPr>
            <a:r>
              <a:rPr lang="nl-NL" sz="4000" dirty="0"/>
              <a:t>(coach, coachee, observant) </a:t>
            </a:r>
          </a:p>
          <a:p>
            <a:pPr marL="0" indent="0">
              <a:buNone/>
            </a:pP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093435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614E0-D618-48C5-BC21-B110F2CF5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72" y="2049578"/>
            <a:ext cx="9264941" cy="323282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b="1" dirty="0">
                <a:latin typeface="+mn-lt"/>
              </a:rPr>
              <a:t>Terugblik op vandaag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10540F-6B2A-4237-AC87-B79EFF42B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59516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sz="3600" dirty="0"/>
              <a:t>Wat neem je mee? </a:t>
            </a:r>
          </a:p>
          <a:p>
            <a:r>
              <a:rPr lang="nl-NL" sz="3600" dirty="0"/>
              <a:t>Wat heeft volgende keer nog extra aandacht nodig?</a:t>
            </a:r>
          </a:p>
          <a:p>
            <a:r>
              <a:rPr lang="nl-NL" sz="3600" dirty="0"/>
              <a:t>Vooruitblik op eindopdracht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1337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F79CF-1C7F-40ED-9676-4BDE66B72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51" y="793097"/>
            <a:ext cx="9491444" cy="1325563"/>
          </a:xfrm>
        </p:spPr>
        <p:txBody>
          <a:bodyPr/>
          <a:lstStyle/>
          <a:p>
            <a:r>
              <a:rPr lang="nl-NL" b="1" dirty="0">
                <a:latin typeface="+mn-lt"/>
              </a:rPr>
              <a:t>Eindopdracht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C44E13-4454-4B32-AB37-C047568A0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2661"/>
          </a:xfrm>
        </p:spPr>
        <p:txBody>
          <a:bodyPr/>
          <a:lstStyle/>
          <a:p>
            <a:r>
              <a:rPr lang="nl-NL" dirty="0"/>
              <a:t>Je </a:t>
            </a:r>
            <a:r>
              <a:rPr lang="nl-NL"/>
              <a:t>presenteert 3 </a:t>
            </a:r>
            <a:r>
              <a:rPr lang="nl-NL" dirty="0"/>
              <a:t>minuten met daarin iets van een theoretisch inzicht, je ontwikkeling als coach op vaardigheden en reflectieniveau. Hoe ga je je komende tijd verder ontwikkelen als coach?</a:t>
            </a:r>
          </a:p>
          <a:p>
            <a:r>
              <a:rPr lang="nl-NL" dirty="0"/>
              <a:t>De vorm mag je zelf kiezen.</a:t>
            </a:r>
          </a:p>
          <a:p>
            <a:r>
              <a:rPr lang="nl-NL" dirty="0"/>
              <a:t>Daarna krijg je van iedereen één vraag n.a.v. je presentatie. Dat kunnen vragen zijn op reflectieniveau, kunnen waarderende vragen zijn, ….. Geen controlevragen, oordelende vragen.</a:t>
            </a:r>
          </a:p>
          <a:p>
            <a:r>
              <a:rPr lang="nl-NL" dirty="0"/>
              <a:t>Ga komende tijd alvast nadenken over wat je aan het leren bent, wat je aan inzichten opdoet. Waarin je je verder wilt ontwikkelen.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833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9C0AD-0F0E-4FEE-A19B-CADC73E99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85057"/>
            <a:ext cx="2089273" cy="1325563"/>
          </a:xfrm>
        </p:spPr>
        <p:txBody>
          <a:bodyPr/>
          <a:lstStyle/>
          <a:p>
            <a:r>
              <a:rPr lang="nl-NL" b="1" dirty="0">
                <a:latin typeface="+mn-lt"/>
              </a:rPr>
              <a:t>Incheck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382E74-8083-4678-9963-99B80442B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86" y="1647838"/>
            <a:ext cx="10515600" cy="3335311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Waar stond je als coach</a:t>
            </a: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waar sta je nu? 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Hoe staat het met het luisteren? 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Hoe tevreden ben je over het inzetten van coachmodellen?</a:t>
            </a:r>
          </a:p>
          <a:p>
            <a:pPr>
              <a:lnSpc>
                <a:spcPct val="150000"/>
              </a:lnSpc>
            </a:pPr>
            <a:r>
              <a:rPr lang="nl-NL" dirty="0"/>
              <a:t>Bijzonderheden/wensen voor vandaag?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meetlat&#10;&#10;Automatisch gegenereerde beschrijving">
            <a:extLst>
              <a:ext uri="{FF2B5EF4-FFF2-40B4-BE49-F238E27FC236}">
                <a16:creationId xmlns:a16="http://schemas.microsoft.com/office/drawing/2014/main" id="{F824BCA7-B72E-F92D-63FC-105C8ACDD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72" y="4294347"/>
            <a:ext cx="3329014" cy="223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F800A-7A23-4731-ABD7-06FECB0B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80" y="944989"/>
            <a:ext cx="9264941" cy="1325563"/>
          </a:xfrm>
        </p:spPr>
        <p:txBody>
          <a:bodyPr/>
          <a:lstStyle/>
          <a:p>
            <a:r>
              <a:rPr lang="nl-NL" b="1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783630-020A-44C4-AE04-F56BB6C9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6667"/>
            <a:ext cx="9264941" cy="3217333"/>
          </a:xfrm>
        </p:spPr>
        <p:txBody>
          <a:bodyPr>
            <a:normAutofit lnSpcReduction="10000"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Test</a:t>
            </a:r>
            <a:endParaRPr lang="nl-NL" sz="3600" b="0" dirty="0">
              <a:effectLst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Theorie T.A. afgewisseld met kleine opdrachten</a:t>
            </a:r>
            <a:endParaRPr lang="nl-NL" sz="3600" b="0" dirty="0">
              <a:effectLst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Oefengesprek</a:t>
            </a:r>
            <a:endParaRPr lang="nl-NL" sz="3600" b="0" dirty="0">
              <a:effectLst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000000"/>
                </a:solidFill>
                <a:latin typeface="Calibri" panose="020F0502020204030204" pitchFamily="34" charset="0"/>
              </a:rPr>
              <a:t>Afsluiten &amp; vooruitblikken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94656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FD0A95-10AB-464F-A2C8-5E63A0DBE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3639"/>
            <a:ext cx="9273330" cy="1325563"/>
          </a:xfrm>
        </p:spPr>
        <p:txBody>
          <a:bodyPr/>
          <a:lstStyle/>
          <a:p>
            <a:r>
              <a:rPr lang="nl-NL" b="1" dirty="0"/>
              <a:t>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CA977D-0CB7-4AB9-8809-298EE00C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8754"/>
            <a:ext cx="10515600" cy="1440089"/>
          </a:xfrm>
        </p:spPr>
        <p:txBody>
          <a:bodyPr/>
          <a:lstStyle/>
          <a:p>
            <a:r>
              <a:rPr lang="nl-NL" dirty="0"/>
              <a:t>Vragenlijst invullen- 40 vragen en dan als resultaat een staafdiagram - screenshot bewaren</a:t>
            </a:r>
          </a:p>
          <a:p>
            <a:r>
              <a:rPr lang="nl-NL" dirty="0">
                <a:hlinkClick r:id="rId3"/>
              </a:rPr>
              <a:t>https://ta-academie.nl/vragenlijst-egogram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847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93533" y="1"/>
            <a:ext cx="8866884" cy="1066799"/>
          </a:xfrm>
        </p:spPr>
        <p:txBody>
          <a:bodyPr>
            <a:noAutofit/>
          </a:bodyPr>
          <a:lstStyle/>
          <a:p>
            <a:r>
              <a:rPr lang="nl-NL" sz="5400" b="1" dirty="0"/>
              <a:t>Transactionele Analyse </a:t>
            </a:r>
            <a:r>
              <a:rPr lang="nl-NL" sz="3200" b="1" dirty="0"/>
              <a:t>(E. Bern)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BB5198A-8E47-74CB-52F8-4F2A7AC9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1" y="2675467"/>
            <a:ext cx="4214644" cy="1591734"/>
          </a:xfrm>
        </p:spPr>
        <p:txBody>
          <a:bodyPr>
            <a:noAutofit/>
          </a:bodyPr>
          <a:lstStyle/>
          <a:p>
            <a:r>
              <a:rPr lang="nl-NL" sz="3200" dirty="0"/>
              <a:t>Ik oké, jij oké</a:t>
            </a:r>
          </a:p>
          <a:p>
            <a:r>
              <a:rPr lang="nl-NL" sz="3200" dirty="0"/>
              <a:t>Iedereen kan denken</a:t>
            </a:r>
          </a:p>
          <a:p>
            <a:r>
              <a:rPr lang="nl-NL" sz="3200" dirty="0"/>
              <a:t>Iedereen kan veranderen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F9FA65F-DC83-6B49-A916-990BBAC46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095" y="834064"/>
            <a:ext cx="7805905" cy="52745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9827165-1B70-69EA-53AC-C11E2F60F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8" y="0"/>
            <a:ext cx="8705843" cy="61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7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C02A7-8BAB-7F92-39B5-08A47DB6E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365125"/>
            <a:ext cx="8248650" cy="1325563"/>
          </a:xfrm>
        </p:spPr>
        <p:txBody>
          <a:bodyPr/>
          <a:lstStyle/>
          <a:p>
            <a:r>
              <a:rPr lang="nl-NL" b="1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39B56B-8720-2716-707E-91A3C47A2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tweetallen een situatie uitdenken/schrijven waarin dramadriehoek gedrag plaatsvond. Wat deed de een wat deed de ander? </a:t>
            </a:r>
          </a:p>
          <a:p>
            <a:r>
              <a:rPr lang="nl-NL" dirty="0"/>
              <a:t>Waar bevinden de spelers zich in het OK – model?</a:t>
            </a:r>
          </a:p>
          <a:p>
            <a:r>
              <a:rPr lang="nl-NL" dirty="0"/>
              <a:t>Waar zit je invloed in deze situatie om de spelers rechtsboven te krijgen in het Ok-model?</a:t>
            </a:r>
          </a:p>
        </p:txBody>
      </p:sp>
    </p:spTree>
    <p:extLst>
      <p:ext uri="{BB962C8B-B14F-4D97-AF65-F5344CB8AC3E}">
        <p14:creationId xmlns:p14="http://schemas.microsoft.com/office/powerpoint/2010/main" val="412568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CFDB22C-E4BD-524F-CC6A-CC88D0154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682" y="83128"/>
            <a:ext cx="8725159" cy="62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24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44C3D-16FA-209A-6575-96C1E9C1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CD9518-D921-79A7-E80A-5F6498D38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4800" b="1" dirty="0"/>
          </a:p>
          <a:p>
            <a:pPr marL="0" indent="0">
              <a:buNone/>
            </a:pPr>
            <a:r>
              <a:rPr lang="nl-NL" sz="4800" b="1" dirty="0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13339571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11576</TotalTime>
  <Words>408</Words>
  <Application>Microsoft Office PowerPoint</Application>
  <PresentationFormat>Breedbeeld</PresentationFormat>
  <Paragraphs>59</Paragraphs>
  <Slides>15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Basiscursus Coaching</vt:lpstr>
      <vt:lpstr>Incheck</vt:lpstr>
      <vt:lpstr>Vandaag</vt:lpstr>
      <vt:lpstr>Test</vt:lpstr>
      <vt:lpstr>Transactionele Analyse (E. Bern)</vt:lpstr>
      <vt:lpstr>PowerPoint-presentatie</vt:lpstr>
      <vt:lpstr>Opdracht</vt:lpstr>
      <vt:lpstr>PowerPoint-presentatie</vt:lpstr>
      <vt:lpstr>PowerPoint-presentatie</vt:lpstr>
      <vt:lpstr>PowerPoint-presentatie</vt:lpstr>
      <vt:lpstr>PowerPoint-presentatie</vt:lpstr>
      <vt:lpstr> </vt:lpstr>
      <vt:lpstr>PowerPoint-presentatie</vt:lpstr>
      <vt:lpstr> Terugblik op vandaag  </vt:lpstr>
      <vt:lpstr>Eindopdracht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Mathilde Drooger</dc:creator>
  <cp:lastModifiedBy>René Grimbergen</cp:lastModifiedBy>
  <cp:revision>31</cp:revision>
  <cp:lastPrinted>2021-03-29T10:03:25Z</cp:lastPrinted>
  <dcterms:created xsi:type="dcterms:W3CDTF">2020-12-14T10:14:23Z</dcterms:created>
  <dcterms:modified xsi:type="dcterms:W3CDTF">2024-06-10T10:45:45Z</dcterms:modified>
</cp:coreProperties>
</file>