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76"/>
    <p:restoredTop sz="94716"/>
  </p:normalViewPr>
  <p:slideViewPr>
    <p:cSldViewPr snapToGrid="0">
      <p:cViewPr varScale="1">
        <p:scale>
          <a:sx n="52" d="100"/>
          <a:sy n="52" d="100"/>
        </p:scale>
        <p:origin x="43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E43A28-624F-F829-FD8F-149AD9EBC0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198A61-D37A-254D-ED2E-908F7A3451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F606E75-D48E-AB96-C840-11DF546CD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3C54-6F6C-7244-A6C6-FFB0CA7A49D9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D4CCBD4-261B-1B7D-C58C-DC9F62FE3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FC72E05-F73B-9FCD-E704-94E08F1A0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15D9-02C3-9E41-9162-7449E3A566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6084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83473F-F105-9F2E-C655-6A478E19C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7E051B4-146F-4529-AA59-914C61BFC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B25848-18AB-4CAD-EDB7-003CA9206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3C54-6F6C-7244-A6C6-FFB0CA7A49D9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9DAD662-81F7-BD56-0861-E17BFBD3D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1EE608-FBC6-94CC-DBB6-04A6C0B15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15D9-02C3-9E41-9162-7449E3A566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4003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C2F554A-9F41-9C82-6D75-D3C2F584A7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6D99BD1-63F1-E87E-0EA6-BFEE08638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32E304-DB69-711C-7F69-40E2E082B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3C54-6F6C-7244-A6C6-FFB0CA7A49D9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FBC4CC2-67C0-4057-594C-EDDFF5DA4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26EED66-C181-79C6-19BB-C20AAE204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15D9-02C3-9E41-9162-7449E3A566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882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7722A6-A469-F5BF-112F-1D88EAFD2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2CB440-78C0-A898-BF77-10D6C96EC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7B8245E-21A3-78BF-DB04-48D403C00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3C54-6F6C-7244-A6C6-FFB0CA7A49D9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252655F-7CF6-C9B7-D93F-9B38B1153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645AA2D-D1CE-6759-E6A6-CC9F45BDE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15D9-02C3-9E41-9162-7449E3A566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0062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55513C-2149-EF6D-EFB1-52E36AFFD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AB7E842-028F-B4C9-1B6A-5F2FF01491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7942F5D-2A7D-D1FD-34ED-B5E6FB020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3C54-6F6C-7244-A6C6-FFB0CA7A49D9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B9C4A5-F960-2CC8-4F86-9557B0BC3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D64EE13-9BEF-A06B-8C57-F5AB55630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15D9-02C3-9E41-9162-7449E3A566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524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52FF78-7D89-A202-5078-ECE310358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E9E5B7-290D-CC29-2D29-FA77993516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C0A117A-17CA-8EEC-8B30-7F3A48797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88060C3-3CEE-1055-28D3-DCA122436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3C54-6F6C-7244-A6C6-FFB0CA7A49D9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0EAD799-E7EF-35C3-3383-5036F12D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48186FF-06B9-EC85-A29C-6BEBBCB41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15D9-02C3-9E41-9162-7449E3A566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643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E20127-3E87-04FA-ADDB-69DB75502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259CA71-5A41-C468-1E6C-7B916818B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FE845BC-B5C7-8FB0-3ADA-D9D4734133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27342EE-C50E-6522-4809-C03CBEF298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A206D72-6E70-EA03-3253-DDC3968ACA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80453C7-43EA-5544-C491-60D100A7D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3C54-6F6C-7244-A6C6-FFB0CA7A49D9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A3FE158-6594-90B2-C8EE-4BA4D85E8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E251E0F-C7C2-C543-F31C-00348549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15D9-02C3-9E41-9162-7449E3A566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597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27CE99-865A-1477-3306-495B3ABDD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FBAC6CF-7780-4D87-232A-06B1596F8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3C54-6F6C-7244-A6C6-FFB0CA7A49D9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4E7755B-FA86-D5BD-2868-EBA8E690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CB739FF-06B7-E7B4-D1A3-61FD2BE02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15D9-02C3-9E41-9162-7449E3A566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355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B0C6B2A-6109-0AFA-67EC-329333E60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3C54-6F6C-7244-A6C6-FFB0CA7A49D9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1EC95D7-7931-F0CA-6216-A655F704A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652BB45-07FE-6273-FE93-05C44746A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15D9-02C3-9E41-9162-7449E3A566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8142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0F9611-BABC-C0F2-0B90-5B4534FF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326EBD-E02D-EC63-4ADD-AFBEA6292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1F9B79E-EE41-D4D6-8A8F-D3C3A8239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86EA28F-26CA-AE6A-7EA8-F198A1360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3C54-6F6C-7244-A6C6-FFB0CA7A49D9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2F46B7E-4DDB-AD33-2D3E-97274BF2C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7851371-FB5F-DB0F-BBEE-013ECA9C1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15D9-02C3-9E41-9162-7449E3A566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9885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40BC78-38F1-1A88-136C-4EDBCA41B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4F76CE5-BD05-7906-AE87-27E227DFCA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85E0B01-B8B8-2BEE-8DBD-ADB0984DA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EEB8D25-A350-0816-9162-D7527DCC4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3C54-6F6C-7244-A6C6-FFB0CA7A49D9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DA7B6C7-7DF9-853C-9264-7A1821B5E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CD177AE-FD19-50E4-790E-248F93B85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15D9-02C3-9E41-9162-7449E3A566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3806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F8F430C-2B51-A07A-D98F-72FD412E8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B5EB640-9FC3-64D7-F5C8-84A5EC7D4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CAFFE7F-83ED-B420-7D00-1914E842C9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53C54-6F6C-7244-A6C6-FFB0CA7A49D9}" type="datetimeFigureOut">
              <a:rPr lang="nl-NL" smtClean="0"/>
              <a:t>10-6-2024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B2DC5CA-A7E6-5277-B537-036EA468A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9ADB4D3-EBD4-C349-5295-A24538C646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E15D9-02C3-9E41-9162-7449E3A566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198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positief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optimistisch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motiverend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4195402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creatief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inventief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ontwerpen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46041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creatief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inventief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ontwerpen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582896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creatief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inventief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ontwerpen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3259964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creatief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inventief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ontwerpen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834211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creatief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inventief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ontwerpen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2778440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creatief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inventief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ontwerpen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3480203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creatief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inventief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ontwerpen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3729579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doelgericht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analytisch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logisch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208214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doelgericht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analytisch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logisch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37161845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doelgericht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analytisch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logisch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3544974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positief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optimistisch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motiverend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12919815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doelgericht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analytisch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logisch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33004966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doelgericht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analytisch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logisch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32997527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doelgericht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analytisch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logisch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1429194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doelgericht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analytisch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logisch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3224131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doelgericht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analytisch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logisch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2532468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behulpzaam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inleven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zorg voor goede sfeer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8389749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behulpzaam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inleven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zorg voor goede sfeer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31204340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behulpzaam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inleven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zorg voor goede sfeer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31814437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behulpzaam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inleven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zorg voor goede sfeer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22287706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behulpzaam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inleven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zorg voor goede sfeer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988048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positief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optimistisch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motiverend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42276739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behulpzaam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inleven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zorg voor goede sfeer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32157747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behulpzaam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inleven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zorg voor goede sfeer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7469798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behulpzaam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inleven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zorg voor goede sfeer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27092944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overzicht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plannen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proces bewaken</a:t>
            </a: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36516104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overzicht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plannen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proces bewaken</a:t>
            </a: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19861926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overzicht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plannen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proces bewaken</a:t>
            </a: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42348376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overzicht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plannen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proces bewaken</a:t>
            </a: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18165320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overzicht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plannen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proces bewaken</a:t>
            </a: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20842124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overzicht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plannen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proces bewaken</a:t>
            </a: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41993164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overzicht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plannen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proces bewaken</a:t>
            </a: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518273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positief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optimistisch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motiverend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13073980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overzicht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plannen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proces bewaken</a:t>
            </a: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6749072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scherpzinnig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direct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kritisch</a:t>
            </a: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19328754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scherpzinnig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direct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kritisch</a:t>
            </a: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26053693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scherpzinnig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direct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kritisch</a:t>
            </a: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2983051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scherpzinnig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direct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kritisch</a:t>
            </a: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21106647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scherpzinnig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direct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kritisch</a:t>
            </a: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21291070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scherpzinnig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direct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kritisch</a:t>
            </a: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35595098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scherpzinnig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direct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kritisch</a:t>
            </a: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38901886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scherpzinnig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direct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kritisch</a:t>
            </a: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41285447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verantwoordelijk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zorgvuldig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doelgericht</a:t>
            </a: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973311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positief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optimistisch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motiverend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314937885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verantwoordelijk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zorgvuldig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doelgericht</a:t>
            </a:r>
            <a:endParaRPr lang="nl-NL" sz="8800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B9AB820-E3E3-E87B-0A12-EA570C393645}"/>
              </a:ext>
            </a:extLst>
          </p:cNvPr>
          <p:cNvSpPr txBox="1"/>
          <p:nvPr/>
        </p:nvSpPr>
        <p:spPr>
          <a:xfrm>
            <a:off x="2189747" y="97937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364318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verantwoordelijk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zorgvuldig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doelgericht</a:t>
            </a:r>
            <a:endParaRPr lang="nl-NL" sz="8800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B9AB820-E3E3-E87B-0A12-EA570C393645}"/>
              </a:ext>
            </a:extLst>
          </p:cNvPr>
          <p:cNvSpPr txBox="1"/>
          <p:nvPr/>
        </p:nvSpPr>
        <p:spPr>
          <a:xfrm>
            <a:off x="2189747" y="97937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46268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verantwoordelijk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zorgvuldig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doelgericht</a:t>
            </a:r>
            <a:endParaRPr lang="nl-NL" sz="8800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B9AB820-E3E3-E87B-0A12-EA570C393645}"/>
              </a:ext>
            </a:extLst>
          </p:cNvPr>
          <p:cNvSpPr txBox="1"/>
          <p:nvPr/>
        </p:nvSpPr>
        <p:spPr>
          <a:xfrm>
            <a:off x="2189747" y="97937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907080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verantwoordelijk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zorgvuldig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doelgericht</a:t>
            </a:r>
            <a:endParaRPr lang="nl-NL" sz="8800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B9AB820-E3E3-E87B-0A12-EA570C393645}"/>
              </a:ext>
            </a:extLst>
          </p:cNvPr>
          <p:cNvSpPr txBox="1"/>
          <p:nvPr/>
        </p:nvSpPr>
        <p:spPr>
          <a:xfrm>
            <a:off x="2189747" y="97937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855237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verantwoordelijk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zorgvuldig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doelgericht</a:t>
            </a:r>
            <a:endParaRPr lang="nl-NL" sz="8800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B9AB820-E3E3-E87B-0A12-EA570C393645}"/>
              </a:ext>
            </a:extLst>
          </p:cNvPr>
          <p:cNvSpPr txBox="1"/>
          <p:nvPr/>
        </p:nvSpPr>
        <p:spPr>
          <a:xfrm>
            <a:off x="2189747" y="97937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692764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verantwoordelijk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zorgvuldig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doelgericht</a:t>
            </a:r>
            <a:endParaRPr lang="nl-NL" sz="8800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B9AB820-E3E3-E87B-0A12-EA570C393645}"/>
              </a:ext>
            </a:extLst>
          </p:cNvPr>
          <p:cNvSpPr txBox="1"/>
          <p:nvPr/>
        </p:nvSpPr>
        <p:spPr>
          <a:xfrm>
            <a:off x="2189747" y="97937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935017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6" y="1999615"/>
            <a:ext cx="10491537" cy="2764028"/>
          </a:xfrm>
        </p:spPr>
        <p:txBody>
          <a:bodyPr anchor="ctr">
            <a:noAutofit/>
          </a:bodyPr>
          <a:lstStyle/>
          <a:p>
            <a:r>
              <a:rPr lang="nl-NL" sz="8800" dirty="0">
                <a:effectLst/>
                <a:latin typeface="Calibri" panose="020F0502020204030204" pitchFamily="34" charset="0"/>
              </a:rPr>
              <a:t>verantwoordelijk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zorgvuldig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doelgericht</a:t>
            </a:r>
            <a:endParaRPr lang="nl-NL" sz="8800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B9AB820-E3E3-E87B-0A12-EA570C393645}"/>
              </a:ext>
            </a:extLst>
          </p:cNvPr>
          <p:cNvSpPr txBox="1"/>
          <p:nvPr/>
        </p:nvSpPr>
        <p:spPr>
          <a:xfrm>
            <a:off x="2189747" y="97937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7630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positief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optimistisch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motiverend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1353579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positief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optimistisch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motiverend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1097260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positief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optimistisch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motiverend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2128770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9DC-7A23-5D72-D7FA-776D0D145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Autofit/>
          </a:bodyPr>
          <a:lstStyle/>
          <a:p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creatief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inventief </a:t>
            </a:r>
            <a:br>
              <a:rPr lang="nl-NL" sz="8800" dirty="0">
                <a:effectLst/>
                <a:latin typeface="Calibri" panose="020F0502020204030204" pitchFamily="34" charset="0"/>
              </a:rPr>
            </a:br>
            <a:r>
              <a:rPr lang="nl-NL" sz="8800" dirty="0">
                <a:effectLst/>
                <a:latin typeface="Calibri" panose="020F0502020204030204" pitchFamily="34" charset="0"/>
              </a:rPr>
              <a:t>ontwerpen </a:t>
            </a:r>
            <a:br>
              <a:rPr lang="nl-NL" sz="8800" dirty="0"/>
            </a:b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60060654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376</Words>
  <Application>Microsoft Office PowerPoint</Application>
  <PresentationFormat>Breedbeeld</PresentationFormat>
  <Paragraphs>56</Paragraphs>
  <Slides>56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56</vt:i4>
      </vt:variant>
    </vt:vector>
  </HeadingPairs>
  <TitlesOfParts>
    <vt:vector size="60" baseType="lpstr">
      <vt:lpstr>Arial</vt:lpstr>
      <vt:lpstr>Calibri</vt:lpstr>
      <vt:lpstr>Calibri Light</vt:lpstr>
      <vt:lpstr>Kantoorthema</vt:lpstr>
      <vt:lpstr> positief  optimistisch  motiverend  </vt:lpstr>
      <vt:lpstr> positief  optimistisch  motiverend  </vt:lpstr>
      <vt:lpstr> positief  optimistisch  motiverend  </vt:lpstr>
      <vt:lpstr> positief  optimistisch  motiverend  </vt:lpstr>
      <vt:lpstr> positief  optimistisch  motiverend  </vt:lpstr>
      <vt:lpstr> positief  optimistisch  motiverend  </vt:lpstr>
      <vt:lpstr> positief  optimistisch  motiverend  </vt:lpstr>
      <vt:lpstr> positief  optimistisch  motiverend  </vt:lpstr>
      <vt:lpstr> creatief  inventief  ontwerpen  </vt:lpstr>
      <vt:lpstr> creatief  inventief  ontwerpen  </vt:lpstr>
      <vt:lpstr> creatief  inventief  ontwerpen  </vt:lpstr>
      <vt:lpstr> creatief  inventief  ontwerpen  </vt:lpstr>
      <vt:lpstr> creatief  inventief  ontwerpen  </vt:lpstr>
      <vt:lpstr> creatief  inventief  ontwerpen  </vt:lpstr>
      <vt:lpstr> creatief  inventief  ontwerpen  </vt:lpstr>
      <vt:lpstr> creatief  inventief  ontwerpen  </vt:lpstr>
      <vt:lpstr> doelgericht  analytisch  logisch  </vt:lpstr>
      <vt:lpstr> doelgericht  analytisch  logisch  </vt:lpstr>
      <vt:lpstr> doelgericht  analytisch  logisch  </vt:lpstr>
      <vt:lpstr> doelgericht  analytisch  logisch  </vt:lpstr>
      <vt:lpstr> doelgericht  analytisch  logisch  </vt:lpstr>
      <vt:lpstr> doelgericht  analytisch  logisch  </vt:lpstr>
      <vt:lpstr> doelgericht  analytisch  logisch  </vt:lpstr>
      <vt:lpstr> doelgericht  analytisch  logisch  </vt:lpstr>
      <vt:lpstr> behulpzaam inleven zorg voor goede sfeer </vt:lpstr>
      <vt:lpstr> behulpzaam inleven zorg voor goede sfeer </vt:lpstr>
      <vt:lpstr> behulpzaam inleven zorg voor goede sfeer </vt:lpstr>
      <vt:lpstr> behulpzaam inleven zorg voor goede sfeer </vt:lpstr>
      <vt:lpstr> behulpzaam inleven zorg voor goede sfeer </vt:lpstr>
      <vt:lpstr> behulpzaam inleven zorg voor goede sfeer </vt:lpstr>
      <vt:lpstr> behulpzaam inleven zorg voor goede sfeer </vt:lpstr>
      <vt:lpstr> behulpzaam inleven zorg voor goede sfeer </vt:lpstr>
      <vt:lpstr>overzicht  plannen proces bewaken</vt:lpstr>
      <vt:lpstr>overzicht  plannen proces bewaken</vt:lpstr>
      <vt:lpstr>overzicht  plannen proces bewaken</vt:lpstr>
      <vt:lpstr>overzicht  plannen proces bewaken</vt:lpstr>
      <vt:lpstr>overzicht  plannen proces bewaken</vt:lpstr>
      <vt:lpstr>overzicht  plannen proces bewaken</vt:lpstr>
      <vt:lpstr>overzicht  plannen proces bewaken</vt:lpstr>
      <vt:lpstr>overzicht  plannen proces bewaken</vt:lpstr>
      <vt:lpstr>scherpzinnig  direct  kritisch</vt:lpstr>
      <vt:lpstr>scherpzinnig  direct  kritisch</vt:lpstr>
      <vt:lpstr>scherpzinnig  direct  kritisch</vt:lpstr>
      <vt:lpstr>scherpzinnig  direct  kritisch</vt:lpstr>
      <vt:lpstr>scherpzinnig  direct  kritisch</vt:lpstr>
      <vt:lpstr>scherpzinnig  direct  kritisch</vt:lpstr>
      <vt:lpstr>scherpzinnig  direct  kritisch</vt:lpstr>
      <vt:lpstr>scherpzinnig  direct  kritisch</vt:lpstr>
      <vt:lpstr>verantwoordelijk  zorgvuldig  doelgericht</vt:lpstr>
      <vt:lpstr>verantwoordelijk  zorgvuldig  doelgericht</vt:lpstr>
      <vt:lpstr>verantwoordelijk  zorgvuldig  doelgericht</vt:lpstr>
      <vt:lpstr>verantwoordelijk  zorgvuldig  doelgericht</vt:lpstr>
      <vt:lpstr>verantwoordelijk  zorgvuldig  doelgericht</vt:lpstr>
      <vt:lpstr>verantwoordelijk  zorgvuldig  doelgericht</vt:lpstr>
      <vt:lpstr>verantwoordelijk  zorgvuldig  doelgericht</vt:lpstr>
      <vt:lpstr>verantwoordelijk  zorgvuldig  doelgericht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positief  optimistisch  motiverend</dc:title>
  <dc:creator>Dianne Hoefakker</dc:creator>
  <cp:lastModifiedBy>René Grimbergen</cp:lastModifiedBy>
  <cp:revision>1</cp:revision>
  <cp:lastPrinted>2022-10-03T13:32:02Z</cp:lastPrinted>
  <dcterms:created xsi:type="dcterms:W3CDTF">2022-10-03T13:13:35Z</dcterms:created>
  <dcterms:modified xsi:type="dcterms:W3CDTF">2024-06-10T09:11:10Z</dcterms:modified>
</cp:coreProperties>
</file>